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59" r:id="rId5"/>
    <p:sldId id="330" r:id="rId6"/>
    <p:sldId id="307" r:id="rId7"/>
    <p:sldId id="306" r:id="rId8"/>
    <p:sldId id="317" r:id="rId9"/>
    <p:sldId id="331" r:id="rId10"/>
    <p:sldId id="332" r:id="rId11"/>
    <p:sldId id="322" r:id="rId12"/>
    <p:sldId id="333" r:id="rId13"/>
    <p:sldId id="323" r:id="rId14"/>
    <p:sldId id="319" r:id="rId15"/>
    <p:sldId id="334" r:id="rId16"/>
    <p:sldId id="335" r:id="rId17"/>
    <p:sldId id="339" r:id="rId18"/>
    <p:sldId id="336" r:id="rId19"/>
    <p:sldId id="337" r:id="rId20"/>
    <p:sldId id="340" r:id="rId21"/>
    <p:sldId id="321"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521415D9-36F7-43E2-AB2F-B90AF26B5E84}">
      <p14:sectionLst xmlns:p14="http://schemas.microsoft.com/office/powerpoint/2010/main">
        <p14:section name="Introduction" id="{3D508B75-1AE7-48EF-9CA5-67CB9A0308E7}">
          <p14:sldIdLst>
            <p14:sldId id="259"/>
            <p14:sldId id="330"/>
          </p14:sldIdLst>
        </p14:section>
        <p14:section name="Intro Problem" id="{DDF0E288-9349-4AB6-8593-6CA6F3C4875D}">
          <p14:sldIdLst>
            <p14:sldId id="307"/>
            <p14:sldId id="306"/>
            <p14:sldId id="317"/>
            <p14:sldId id="331"/>
            <p14:sldId id="332"/>
            <p14:sldId id="322"/>
          </p14:sldIdLst>
        </p14:section>
        <p14:section name="Solution" id="{69423913-9EAD-44DA-A998-7085D5EF8C57}">
          <p14:sldIdLst>
            <p14:sldId id="333"/>
            <p14:sldId id="323"/>
            <p14:sldId id="319"/>
            <p14:sldId id="334"/>
            <p14:sldId id="335"/>
            <p14:sldId id="339"/>
          </p14:sldIdLst>
        </p14:section>
        <p14:section name="Aplication" id="{E64D8069-C75E-45F4-9C5E-5EE1BFD948B5}">
          <p14:sldIdLst>
            <p14:sldId id="336"/>
            <p14:sldId id="337"/>
            <p14:sldId id="340"/>
          </p14:sldIdLst>
        </p14:section>
        <p14:section name="Conclusions" id="{1EAEC841-69D3-45F0-966A-D24CCCC8A30F}">
          <p14:sldIdLst>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841"/>
    <a:srgbClr val="000000"/>
    <a:srgbClr val="00A6D6"/>
    <a:srgbClr val="01B8C9"/>
    <a:srgbClr val="0076C2"/>
    <a:srgbClr val="0066A2"/>
    <a:srgbClr val="6CC24A"/>
    <a:srgbClr val="009B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BD744-1021-4568-8E6A-87B056B0889B}" v="247" dt="2024-02-02T08:20:29.652"/>
    <p1510:client id="{8C40003C-6643-408F-A035-2AC5BCE8D6F0}" v="229" dt="2024-02-02T07:18:57.872"/>
    <p1510:client id="{CD816E4E-E3EB-48FF-A4FA-D508DAC35030}" v="6" vWet="7" dt="2024-02-02T08:36:44.984"/>
    <p1510:client id="{F1A6AF17-19DB-456C-819A-E05834F0CB14}" v="793" dt="2024-02-02T08:47:26.135"/>
    <p1510:client id="{FB2E4560-2B4A-4A18-880D-6B4025C06B02}" v="201" dt="2024-02-02T06:38:37.2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Fuertes Fuertes Guadarrama" userId="S::jfuertes@tudelft.nl::7c5b09eb-a14a-41ad-8106-69f1cead0dd2" providerId="AD" clId="Web-{8C40003C-6643-408F-A035-2AC5BCE8D6F0}"/>
    <pc:docChg chg="modSld">
      <pc:chgData name="Javier Fuertes Fuertes Guadarrama" userId="S::jfuertes@tudelft.nl::7c5b09eb-a14a-41ad-8106-69f1cead0dd2" providerId="AD" clId="Web-{8C40003C-6643-408F-A035-2AC5BCE8D6F0}" dt="2024-02-02T07:18:57.872" v="222" actId="1076"/>
      <pc:docMkLst>
        <pc:docMk/>
      </pc:docMkLst>
      <pc:sldChg chg="addSp delSp modSp">
        <pc:chgData name="Javier Fuertes Fuertes Guadarrama" userId="S::jfuertes@tudelft.nl::7c5b09eb-a14a-41ad-8106-69f1cead0dd2" providerId="AD" clId="Web-{8C40003C-6643-408F-A035-2AC5BCE8D6F0}" dt="2024-02-02T07:16:27.362" v="188" actId="20577"/>
        <pc:sldMkLst>
          <pc:docMk/>
          <pc:sldMk cId="676908583" sldId="321"/>
        </pc:sldMkLst>
        <pc:spChg chg="add del mod">
          <ac:chgData name="Javier Fuertes Fuertes Guadarrama" userId="S::jfuertes@tudelft.nl::7c5b09eb-a14a-41ad-8106-69f1cead0dd2" providerId="AD" clId="Web-{8C40003C-6643-408F-A035-2AC5BCE8D6F0}" dt="2024-02-02T07:10:00.975" v="173"/>
          <ac:spMkLst>
            <pc:docMk/>
            <pc:sldMk cId="676908583" sldId="321"/>
            <ac:spMk id="2" creationId="{B98CF015-EE37-6981-1E75-368BE9817348}"/>
          </ac:spMkLst>
        </pc:spChg>
        <pc:spChg chg="mod">
          <ac:chgData name="Javier Fuertes Fuertes Guadarrama" userId="S::jfuertes@tudelft.nl::7c5b09eb-a14a-41ad-8106-69f1cead0dd2" providerId="AD" clId="Web-{8C40003C-6643-408F-A035-2AC5BCE8D6F0}" dt="2024-02-02T07:16:27.362" v="188" actId="20577"/>
          <ac:spMkLst>
            <pc:docMk/>
            <pc:sldMk cId="676908583" sldId="321"/>
            <ac:spMk id="4" creationId="{F7AD80D2-6B4F-B5F8-AED5-81D243218337}"/>
          </ac:spMkLst>
        </pc:spChg>
        <pc:picChg chg="add del">
          <ac:chgData name="Javier Fuertes Fuertes Guadarrama" userId="S::jfuertes@tudelft.nl::7c5b09eb-a14a-41ad-8106-69f1cead0dd2" providerId="AD" clId="Web-{8C40003C-6643-408F-A035-2AC5BCE8D6F0}" dt="2024-02-02T07:10:00.006" v="172"/>
          <ac:picMkLst>
            <pc:docMk/>
            <pc:sldMk cId="676908583" sldId="321"/>
            <ac:picMk id="3" creationId="{3F698372-E18A-47AA-7387-9DCA86F682EC}"/>
          </ac:picMkLst>
        </pc:picChg>
        <pc:picChg chg="add del">
          <ac:chgData name="Javier Fuertes Fuertes Guadarrama" userId="S::jfuertes@tudelft.nl::7c5b09eb-a14a-41ad-8106-69f1cead0dd2" providerId="AD" clId="Web-{8C40003C-6643-408F-A035-2AC5BCE8D6F0}" dt="2024-02-02T07:09:56.600" v="171"/>
          <ac:picMkLst>
            <pc:docMk/>
            <pc:sldMk cId="676908583" sldId="321"/>
            <ac:picMk id="6" creationId="{0471A6C5-1BF7-5628-885B-188274B8110A}"/>
          </ac:picMkLst>
        </pc:picChg>
        <pc:picChg chg="add mod modCrop">
          <ac:chgData name="Javier Fuertes Fuertes Guadarrama" userId="S::jfuertes@tudelft.nl::7c5b09eb-a14a-41ad-8106-69f1cead0dd2" providerId="AD" clId="Web-{8C40003C-6643-408F-A035-2AC5BCE8D6F0}" dt="2024-02-02T07:10:19.476" v="178"/>
          <ac:picMkLst>
            <pc:docMk/>
            <pc:sldMk cId="676908583" sldId="321"/>
            <ac:picMk id="8" creationId="{6FB42BD0-2627-9738-7F0B-1838448DB4E1}"/>
          </ac:picMkLst>
        </pc:picChg>
      </pc:sldChg>
      <pc:sldChg chg="addSp delSp">
        <pc:chgData name="Javier Fuertes Fuertes Guadarrama" userId="S::jfuertes@tudelft.nl::7c5b09eb-a14a-41ad-8106-69f1cead0dd2" providerId="AD" clId="Web-{8C40003C-6643-408F-A035-2AC5BCE8D6F0}" dt="2024-02-02T07:02:19.068" v="106"/>
        <pc:sldMkLst>
          <pc:docMk/>
          <pc:sldMk cId="2348269197" sldId="335"/>
        </pc:sldMkLst>
        <pc:picChg chg="add">
          <ac:chgData name="Javier Fuertes Fuertes Guadarrama" userId="S::jfuertes@tudelft.nl::7c5b09eb-a14a-41ad-8106-69f1cead0dd2" providerId="AD" clId="Web-{8C40003C-6643-408F-A035-2AC5BCE8D6F0}" dt="2024-02-02T07:02:19.052" v="105"/>
          <ac:picMkLst>
            <pc:docMk/>
            <pc:sldMk cId="2348269197" sldId="335"/>
            <ac:picMk id="3" creationId="{7A5D0099-0193-9481-46BD-7BFD3268AE86}"/>
          </ac:picMkLst>
        </pc:picChg>
        <pc:picChg chg="del">
          <ac:chgData name="Javier Fuertes Fuertes Guadarrama" userId="S::jfuertes@tudelft.nl::7c5b09eb-a14a-41ad-8106-69f1cead0dd2" providerId="AD" clId="Web-{8C40003C-6643-408F-A035-2AC5BCE8D6F0}" dt="2024-02-02T07:02:16.365" v="104"/>
          <ac:picMkLst>
            <pc:docMk/>
            <pc:sldMk cId="2348269197" sldId="335"/>
            <ac:picMk id="7" creationId="{0B993948-672E-762A-0D46-7C0519739131}"/>
          </ac:picMkLst>
        </pc:picChg>
        <pc:picChg chg="add">
          <ac:chgData name="Javier Fuertes Fuertes Guadarrama" userId="S::jfuertes@tudelft.nl::7c5b09eb-a14a-41ad-8106-69f1cead0dd2" providerId="AD" clId="Web-{8C40003C-6643-408F-A035-2AC5BCE8D6F0}" dt="2024-02-02T07:02:19.068" v="106"/>
          <ac:picMkLst>
            <pc:docMk/>
            <pc:sldMk cId="2348269197" sldId="335"/>
            <ac:picMk id="8" creationId="{960DE8F9-C3BE-5EE4-0B0F-F13F5B261E9E}"/>
          </ac:picMkLst>
        </pc:picChg>
      </pc:sldChg>
      <pc:sldChg chg="addSp delSp">
        <pc:chgData name="Javier Fuertes Fuertes Guadarrama" userId="S::jfuertes@tudelft.nl::7c5b09eb-a14a-41ad-8106-69f1cead0dd2" providerId="AD" clId="Web-{8C40003C-6643-408F-A035-2AC5BCE8D6F0}" dt="2024-02-02T07:10:04.335" v="175"/>
        <pc:sldMkLst>
          <pc:docMk/>
          <pc:sldMk cId="4022060530" sldId="336"/>
        </pc:sldMkLst>
        <pc:picChg chg="add del">
          <ac:chgData name="Javier Fuertes Fuertes Guadarrama" userId="S::jfuertes@tudelft.nl::7c5b09eb-a14a-41ad-8106-69f1cead0dd2" providerId="AD" clId="Web-{8C40003C-6643-408F-A035-2AC5BCE8D6F0}" dt="2024-02-02T07:10:04.335" v="175"/>
          <ac:picMkLst>
            <pc:docMk/>
            <pc:sldMk cId="4022060530" sldId="336"/>
            <ac:picMk id="3" creationId="{1517177C-230B-F5BF-C0FA-FF1585544599}"/>
          </ac:picMkLst>
        </pc:picChg>
      </pc:sldChg>
      <pc:sldChg chg="modSp">
        <pc:chgData name="Javier Fuertes Fuertes Guadarrama" userId="S::jfuertes@tudelft.nl::7c5b09eb-a14a-41ad-8106-69f1cead0dd2" providerId="AD" clId="Web-{8C40003C-6643-408F-A035-2AC5BCE8D6F0}" dt="2024-02-02T07:09:38.708" v="166" actId="20577"/>
        <pc:sldMkLst>
          <pc:docMk/>
          <pc:sldMk cId="2130341811" sldId="339"/>
        </pc:sldMkLst>
        <pc:spChg chg="mod">
          <ac:chgData name="Javier Fuertes Fuertes Guadarrama" userId="S::jfuertes@tudelft.nl::7c5b09eb-a14a-41ad-8106-69f1cead0dd2" providerId="AD" clId="Web-{8C40003C-6643-408F-A035-2AC5BCE8D6F0}" dt="2024-02-02T07:09:38.708" v="166" actId="20577"/>
          <ac:spMkLst>
            <pc:docMk/>
            <pc:sldMk cId="2130341811" sldId="339"/>
            <ac:spMk id="5" creationId="{D54F6A86-39BA-BBD4-8547-49168BC16892}"/>
          </ac:spMkLst>
        </pc:spChg>
        <pc:graphicFrameChg chg="mod modGraphic">
          <ac:chgData name="Javier Fuertes Fuertes Guadarrama" userId="S::jfuertes@tudelft.nl::7c5b09eb-a14a-41ad-8106-69f1cead0dd2" providerId="AD" clId="Web-{8C40003C-6643-408F-A035-2AC5BCE8D6F0}" dt="2024-02-02T06:59:28.165" v="103" actId="1076"/>
          <ac:graphicFrameMkLst>
            <pc:docMk/>
            <pc:sldMk cId="2130341811" sldId="339"/>
            <ac:graphicFrameMk id="18" creationId="{36D8ECDC-8AFF-F7E4-131C-599FD76682C3}"/>
          </ac:graphicFrameMkLst>
        </pc:graphicFrameChg>
      </pc:sldChg>
      <pc:sldChg chg="addSp delSp modSp">
        <pc:chgData name="Javier Fuertes Fuertes Guadarrama" userId="S::jfuertes@tudelft.nl::7c5b09eb-a14a-41ad-8106-69f1cead0dd2" providerId="AD" clId="Web-{8C40003C-6643-408F-A035-2AC5BCE8D6F0}" dt="2024-02-02T07:18:57.872" v="222" actId="1076"/>
        <pc:sldMkLst>
          <pc:docMk/>
          <pc:sldMk cId="3633652018" sldId="340"/>
        </pc:sldMkLst>
        <pc:spChg chg="mod">
          <ac:chgData name="Javier Fuertes Fuertes Guadarrama" userId="S::jfuertes@tudelft.nl::7c5b09eb-a14a-41ad-8106-69f1cead0dd2" providerId="AD" clId="Web-{8C40003C-6643-408F-A035-2AC5BCE8D6F0}" dt="2024-02-02T07:17:56.571" v="203" actId="20577"/>
          <ac:spMkLst>
            <pc:docMk/>
            <pc:sldMk cId="3633652018" sldId="340"/>
            <ac:spMk id="5" creationId="{A07A0151-7098-8B47-2580-A98E566B48F9}"/>
          </ac:spMkLst>
        </pc:spChg>
        <pc:picChg chg="add del mod">
          <ac:chgData name="Javier Fuertes Fuertes Guadarrama" userId="S::jfuertes@tudelft.nl::7c5b09eb-a14a-41ad-8106-69f1cead0dd2" providerId="AD" clId="Web-{8C40003C-6643-408F-A035-2AC5BCE8D6F0}" dt="2024-02-02T07:18:08.509" v="208"/>
          <ac:picMkLst>
            <pc:docMk/>
            <pc:sldMk cId="3633652018" sldId="340"/>
            <ac:picMk id="2" creationId="{FFE3F8EB-6757-314F-8021-10EEF96BC2BB}"/>
          </ac:picMkLst>
        </pc:picChg>
        <pc:picChg chg="mod">
          <ac:chgData name="Javier Fuertes Fuertes Guadarrama" userId="S::jfuertes@tudelft.nl::7c5b09eb-a14a-41ad-8106-69f1cead0dd2" providerId="AD" clId="Web-{8C40003C-6643-408F-A035-2AC5BCE8D6F0}" dt="2024-02-02T07:18:54.106" v="219" actId="1076"/>
          <ac:picMkLst>
            <pc:docMk/>
            <pc:sldMk cId="3633652018" sldId="340"/>
            <ac:picMk id="3" creationId="{9A2C84BE-1A06-E51B-82C6-374A78B0339F}"/>
          </ac:picMkLst>
        </pc:picChg>
        <pc:picChg chg="add mod">
          <ac:chgData name="Javier Fuertes Fuertes Guadarrama" userId="S::jfuertes@tudelft.nl::7c5b09eb-a14a-41ad-8106-69f1cead0dd2" providerId="AD" clId="Web-{8C40003C-6643-408F-A035-2AC5BCE8D6F0}" dt="2024-02-02T07:18:54.153" v="220" actId="1076"/>
          <ac:picMkLst>
            <pc:docMk/>
            <pc:sldMk cId="3633652018" sldId="340"/>
            <ac:picMk id="6" creationId="{7E79B143-6141-23FB-2A5B-113E9BA6C3E9}"/>
          </ac:picMkLst>
        </pc:picChg>
        <pc:picChg chg="mod">
          <ac:chgData name="Javier Fuertes Fuertes Guadarrama" userId="S::jfuertes@tudelft.nl::7c5b09eb-a14a-41ad-8106-69f1cead0dd2" providerId="AD" clId="Web-{8C40003C-6643-408F-A035-2AC5BCE8D6F0}" dt="2024-02-02T07:18:57.872" v="222" actId="1076"/>
          <ac:picMkLst>
            <pc:docMk/>
            <pc:sldMk cId="3633652018" sldId="340"/>
            <ac:picMk id="12" creationId="{B7B34E32-DB7D-77A8-071F-81003316BA58}"/>
          </ac:picMkLst>
        </pc:picChg>
      </pc:sldChg>
    </pc:docChg>
  </pc:docChgLst>
  <pc:docChgLst>
    <pc:chgData name="Katariina Järvsoo" userId="S::kjarvsoo@tudelft.nl::6957dffd-0680-47bf-8f38-273f05179516" providerId="AD" clId="Web-{0B8A554C-5DE3-E9F6-0EBE-1ECA98135DD3}"/>
    <pc:docChg chg="addSld delSld modSld">
      <pc:chgData name="Katariina Järvsoo" userId="S::kjarvsoo@tudelft.nl::6957dffd-0680-47bf-8f38-273f05179516" providerId="AD" clId="Web-{0B8A554C-5DE3-E9F6-0EBE-1ECA98135DD3}" dt="2023-03-23T09:05:20.542" v="31" actId="20577"/>
      <pc:docMkLst>
        <pc:docMk/>
      </pc:docMkLst>
      <pc:sldChg chg="add del">
        <pc:chgData name="Katariina Järvsoo" userId="S::kjarvsoo@tudelft.nl::6957dffd-0680-47bf-8f38-273f05179516" providerId="AD" clId="Web-{0B8A554C-5DE3-E9F6-0EBE-1ECA98135DD3}" dt="2023-03-23T08:57:24.633" v="1"/>
        <pc:sldMkLst>
          <pc:docMk/>
          <pc:sldMk cId="2828423727" sldId="306"/>
        </pc:sldMkLst>
      </pc:sldChg>
      <pc:sldChg chg="addSp modSp new mod modClrScheme chgLayout">
        <pc:chgData name="Katariina Järvsoo" userId="S::kjarvsoo@tudelft.nl::6957dffd-0680-47bf-8f38-273f05179516" providerId="AD" clId="Web-{0B8A554C-5DE3-E9F6-0EBE-1ECA98135DD3}" dt="2023-03-23T09:04:27.665" v="23" actId="20577"/>
        <pc:sldMkLst>
          <pc:docMk/>
          <pc:sldMk cId="2515504000" sldId="309"/>
        </pc:sldMkLst>
        <pc:spChg chg="mod ord">
          <ac:chgData name="Katariina Järvsoo" userId="S::kjarvsoo@tudelft.nl::6957dffd-0680-47bf-8f38-273f05179516" providerId="AD" clId="Web-{0B8A554C-5DE3-E9F6-0EBE-1ECA98135DD3}" dt="2023-03-23T08:57:52.947" v="8" actId="20577"/>
          <ac:spMkLst>
            <pc:docMk/>
            <pc:sldMk cId="2515504000" sldId="309"/>
            <ac:spMk id="2" creationId="{53F1BD40-40AB-17F3-2A11-DD824E61C94B}"/>
          </ac:spMkLst>
        </pc:spChg>
        <pc:spChg chg="mod ord">
          <ac:chgData name="Katariina Järvsoo" userId="S::kjarvsoo@tudelft.nl::6957dffd-0680-47bf-8f38-273f05179516" providerId="AD" clId="Web-{0B8A554C-5DE3-E9F6-0EBE-1ECA98135DD3}" dt="2023-03-23T08:57:40.634" v="3"/>
          <ac:spMkLst>
            <pc:docMk/>
            <pc:sldMk cId="2515504000" sldId="309"/>
            <ac:spMk id="3" creationId="{5BA5C5D9-DCB7-DA7B-36B2-A172CCD288F9}"/>
          </ac:spMkLst>
        </pc:spChg>
        <pc:spChg chg="add mod ord">
          <ac:chgData name="Katariina Järvsoo" userId="S::kjarvsoo@tudelft.nl::6957dffd-0680-47bf-8f38-273f05179516" providerId="AD" clId="Web-{0B8A554C-5DE3-E9F6-0EBE-1ECA98135DD3}" dt="2023-03-23T08:57:40.634" v="3"/>
          <ac:spMkLst>
            <pc:docMk/>
            <pc:sldMk cId="2515504000" sldId="309"/>
            <ac:spMk id="4" creationId="{5C2034F3-E924-4AA3-0B4B-65673848F49E}"/>
          </ac:spMkLst>
        </pc:spChg>
        <pc:spChg chg="add mod ord">
          <ac:chgData name="Katariina Järvsoo" userId="S::kjarvsoo@tudelft.nl::6957dffd-0680-47bf-8f38-273f05179516" providerId="AD" clId="Web-{0B8A554C-5DE3-E9F6-0EBE-1ECA98135DD3}" dt="2023-03-23T09:04:27.665" v="23" actId="20577"/>
          <ac:spMkLst>
            <pc:docMk/>
            <pc:sldMk cId="2515504000" sldId="309"/>
            <ac:spMk id="5" creationId="{BE97E51B-F95C-1C6D-2752-A9315BAD4654}"/>
          </ac:spMkLst>
        </pc:spChg>
      </pc:sldChg>
      <pc:sldChg chg="modSp new mod modClrScheme chgLayout">
        <pc:chgData name="Katariina Järvsoo" userId="S::kjarvsoo@tudelft.nl::6957dffd-0680-47bf-8f38-273f05179516" providerId="AD" clId="Web-{0B8A554C-5DE3-E9F6-0EBE-1ECA98135DD3}" dt="2023-03-23T09:05:20.542" v="31" actId="20577"/>
        <pc:sldMkLst>
          <pc:docMk/>
          <pc:sldMk cId="2327598204" sldId="311"/>
        </pc:sldMkLst>
        <pc:spChg chg="mod ord">
          <ac:chgData name="Katariina Järvsoo" userId="S::kjarvsoo@tudelft.nl::6957dffd-0680-47bf-8f38-273f05179516" providerId="AD" clId="Web-{0B8A554C-5DE3-E9F6-0EBE-1ECA98135DD3}" dt="2023-03-23T09:05:20.542" v="31" actId="20577"/>
          <ac:spMkLst>
            <pc:docMk/>
            <pc:sldMk cId="2327598204" sldId="311"/>
            <ac:spMk id="2" creationId="{79452D80-501F-52BF-C9EE-D1C1DDA4395E}"/>
          </ac:spMkLst>
        </pc:spChg>
        <pc:spChg chg="mod ord">
          <ac:chgData name="Katariina Järvsoo" userId="S::kjarvsoo@tudelft.nl::6957dffd-0680-47bf-8f38-273f05179516" providerId="AD" clId="Web-{0B8A554C-5DE3-E9F6-0EBE-1ECA98135DD3}" dt="2023-03-23T09:04:55.025" v="25"/>
          <ac:spMkLst>
            <pc:docMk/>
            <pc:sldMk cId="2327598204" sldId="311"/>
            <ac:spMk id="3" creationId="{79919BCC-AE9F-9C89-559C-50F4F538AA71}"/>
          </ac:spMkLst>
        </pc:spChg>
      </pc:sldChg>
    </pc:docChg>
  </pc:docChgLst>
  <pc:docChgLst>
    <pc:chgData name="Javier Fuertes" userId="7c5b09eb-a14a-41ad-8106-69f1cead0dd2" providerId="ADAL" clId="{F05E2192-A58D-4321-A7CF-24314F6C7CE8}"/>
    <pc:docChg chg="undo redo custSel addSld delSld modSld sldOrd modMainMaster addSection modSection">
      <pc:chgData name="Javier Fuertes" userId="7c5b09eb-a14a-41ad-8106-69f1cead0dd2" providerId="ADAL" clId="{F05E2192-A58D-4321-A7CF-24314F6C7CE8}" dt="2023-03-24T13:26:33.377" v="8758"/>
      <pc:docMkLst>
        <pc:docMk/>
      </pc:docMkLst>
      <pc:sldChg chg="del">
        <pc:chgData name="Javier Fuertes" userId="7c5b09eb-a14a-41ad-8106-69f1cead0dd2" providerId="ADAL" clId="{F05E2192-A58D-4321-A7CF-24314F6C7CE8}" dt="2023-03-23T08:26:03.995" v="0" actId="2696"/>
        <pc:sldMkLst>
          <pc:docMk/>
          <pc:sldMk cId="0" sldId="258"/>
        </pc:sldMkLst>
      </pc:sldChg>
      <pc:sldChg chg="addSp delSp modSp mod ord modTransition">
        <pc:chgData name="Javier Fuertes" userId="7c5b09eb-a14a-41ad-8106-69f1cead0dd2" providerId="ADAL" clId="{F05E2192-A58D-4321-A7CF-24314F6C7CE8}" dt="2023-03-24T13:26:33.377" v="8758"/>
        <pc:sldMkLst>
          <pc:docMk/>
          <pc:sldMk cId="0" sldId="259"/>
        </pc:sldMkLst>
        <pc:spChg chg="add mod">
          <ac:chgData name="Javier Fuertes" userId="7c5b09eb-a14a-41ad-8106-69f1cead0dd2" providerId="ADAL" clId="{F05E2192-A58D-4321-A7CF-24314F6C7CE8}" dt="2023-03-23T12:24:36.230" v="3003" actId="1035"/>
          <ac:spMkLst>
            <pc:docMk/>
            <pc:sldMk cId="0" sldId="259"/>
            <ac:spMk id="2" creationId="{9CF1F799-96E7-90D6-FB62-B44E919E7B39}"/>
          </ac:spMkLst>
        </pc:spChg>
        <pc:spChg chg="add del">
          <ac:chgData name="Javier Fuertes" userId="7c5b09eb-a14a-41ad-8106-69f1cead0dd2" providerId="ADAL" clId="{F05E2192-A58D-4321-A7CF-24314F6C7CE8}" dt="2023-03-23T12:40:23.577" v="3127" actId="478"/>
          <ac:spMkLst>
            <pc:docMk/>
            <pc:sldMk cId="0" sldId="259"/>
            <ac:spMk id="4" creationId="{6952D22D-8A00-F2F7-42B2-AA92E5A4BEE3}"/>
          </ac:spMkLst>
        </pc:spChg>
        <pc:spChg chg="mod">
          <ac:chgData name="Javier Fuertes" userId="7c5b09eb-a14a-41ad-8106-69f1cead0dd2" providerId="ADAL" clId="{F05E2192-A58D-4321-A7CF-24314F6C7CE8}" dt="2023-03-23T10:27:08.477" v="2528" actId="14826"/>
          <ac:spMkLst>
            <pc:docMk/>
            <pc:sldMk cId="0" sldId="259"/>
            <ac:spMk id="3149" creationId="{00000000-0000-0000-0000-000000000000}"/>
          </ac:spMkLst>
        </pc:spChg>
        <pc:spChg chg="mod">
          <ac:chgData name="Javier Fuertes" userId="7c5b09eb-a14a-41ad-8106-69f1cead0dd2" providerId="ADAL" clId="{F05E2192-A58D-4321-A7CF-24314F6C7CE8}" dt="2023-03-23T10:28:18.999" v="2533" actId="14100"/>
          <ac:spMkLst>
            <pc:docMk/>
            <pc:sldMk cId="0" sldId="259"/>
            <ac:spMk id="3152" creationId="{00000000-0000-0000-0000-000000000000}"/>
          </ac:spMkLst>
        </pc:spChg>
        <pc:spChg chg="mod">
          <ac:chgData name="Javier Fuertes" userId="7c5b09eb-a14a-41ad-8106-69f1cead0dd2" providerId="ADAL" clId="{F05E2192-A58D-4321-A7CF-24314F6C7CE8}" dt="2023-03-23T17:00:40.435" v="7681" actId="20577"/>
          <ac:spMkLst>
            <pc:docMk/>
            <pc:sldMk cId="0" sldId="259"/>
            <ac:spMk id="3153" creationId="{00000000-0000-0000-0000-000000000000}"/>
          </ac:spMkLst>
        </pc:spChg>
        <pc:grpChg chg="add del mod">
          <ac:chgData name="Javier Fuertes" userId="7c5b09eb-a14a-41ad-8106-69f1cead0dd2" providerId="ADAL" clId="{F05E2192-A58D-4321-A7CF-24314F6C7CE8}" dt="2023-03-23T10:27:08.477" v="2528" actId="14826"/>
          <ac:grpSpMkLst>
            <pc:docMk/>
            <pc:sldMk cId="0" sldId="259"/>
            <ac:grpSpMk id="3151" creationId="{00000000-0000-0000-0000-000000000000}"/>
          </ac:grpSpMkLst>
        </pc:grpChg>
        <pc:picChg chg="mod modCrop">
          <ac:chgData name="Javier Fuertes" userId="7c5b09eb-a14a-41ad-8106-69f1cead0dd2" providerId="ADAL" clId="{F05E2192-A58D-4321-A7CF-24314F6C7CE8}" dt="2023-03-23T10:27:24.647" v="2529" actId="18131"/>
          <ac:picMkLst>
            <pc:docMk/>
            <pc:sldMk cId="0" sldId="259"/>
            <ac:picMk id="3150" creationId="{00000000-0000-0000-0000-000000000000}"/>
          </ac:picMkLst>
        </pc:picChg>
      </pc:sldChg>
      <pc:sldChg chg="modSp del mod">
        <pc:chgData name="Javier Fuertes" userId="7c5b09eb-a14a-41ad-8106-69f1cead0dd2" providerId="ADAL" clId="{F05E2192-A58D-4321-A7CF-24314F6C7CE8}" dt="2023-03-23T13:01:32.796" v="3438" actId="47"/>
        <pc:sldMkLst>
          <pc:docMk/>
          <pc:sldMk cId="0" sldId="260"/>
        </pc:sldMkLst>
        <pc:spChg chg="mod">
          <ac:chgData name="Javier Fuertes" userId="7c5b09eb-a14a-41ad-8106-69f1cead0dd2" providerId="ADAL" clId="{F05E2192-A58D-4321-A7CF-24314F6C7CE8}" dt="2023-03-23T08:26:45.602" v="10" actId="20577"/>
          <ac:spMkLst>
            <pc:docMk/>
            <pc:sldMk cId="0" sldId="260"/>
            <ac:spMk id="3157" creationId="{00000000-0000-0000-0000-000000000000}"/>
          </ac:spMkLst>
        </pc:spChg>
      </pc:sldChg>
      <pc:sldChg chg="del">
        <pc:chgData name="Javier Fuertes" userId="7c5b09eb-a14a-41ad-8106-69f1cead0dd2" providerId="ADAL" clId="{F05E2192-A58D-4321-A7CF-24314F6C7CE8}" dt="2023-03-23T08:46:03.184" v="649" actId="2696"/>
        <pc:sldMkLst>
          <pc:docMk/>
          <pc:sldMk cId="0" sldId="262"/>
        </pc:sldMkLst>
      </pc:sldChg>
      <pc:sldChg chg="addSp delSp modSp del mod">
        <pc:chgData name="Javier Fuertes" userId="7c5b09eb-a14a-41ad-8106-69f1cead0dd2" providerId="ADAL" clId="{F05E2192-A58D-4321-A7CF-24314F6C7CE8}" dt="2023-03-23T08:53:15.018" v="737" actId="2696"/>
        <pc:sldMkLst>
          <pc:docMk/>
          <pc:sldMk cId="0" sldId="263"/>
        </pc:sldMkLst>
        <pc:spChg chg="mod">
          <ac:chgData name="Javier Fuertes" userId="7c5b09eb-a14a-41ad-8106-69f1cead0dd2" providerId="ADAL" clId="{F05E2192-A58D-4321-A7CF-24314F6C7CE8}" dt="2023-03-23T08:53:13.190" v="736" actId="21"/>
          <ac:spMkLst>
            <pc:docMk/>
            <pc:sldMk cId="0" sldId="263"/>
            <ac:spMk id="3176" creationId="{00000000-0000-0000-0000-000000000000}"/>
          </ac:spMkLst>
        </pc:spChg>
        <pc:picChg chg="add del mod">
          <ac:chgData name="Javier Fuertes" userId="7c5b09eb-a14a-41ad-8106-69f1cead0dd2" providerId="ADAL" clId="{F05E2192-A58D-4321-A7CF-24314F6C7CE8}" dt="2023-03-23T08:53:01.152" v="725" actId="21"/>
          <ac:picMkLst>
            <pc:docMk/>
            <pc:sldMk cId="0" sldId="263"/>
            <ac:picMk id="3" creationId="{EE7BF6F3-C37F-C469-AE44-39985E3595A8}"/>
          </ac:picMkLst>
        </pc:picChg>
      </pc:sldChg>
      <pc:sldChg chg="del">
        <pc:chgData name="Javier Fuertes" userId="7c5b09eb-a14a-41ad-8106-69f1cead0dd2" providerId="ADAL" clId="{F05E2192-A58D-4321-A7CF-24314F6C7CE8}" dt="2023-03-23T09:04:58.062" v="1037" actId="2696"/>
        <pc:sldMkLst>
          <pc:docMk/>
          <pc:sldMk cId="0" sldId="264"/>
        </pc:sldMkLst>
      </pc:sldChg>
      <pc:sldChg chg="addSp delSp modSp add del mod ord">
        <pc:chgData name="Javier Fuertes" userId="7c5b09eb-a14a-41ad-8106-69f1cead0dd2" providerId="ADAL" clId="{F05E2192-A58D-4321-A7CF-24314F6C7CE8}" dt="2023-03-23T09:32:53.124" v="1996" actId="2696"/>
        <pc:sldMkLst>
          <pc:docMk/>
          <pc:sldMk cId="0" sldId="265"/>
        </pc:sldMkLst>
        <pc:spChg chg="del">
          <ac:chgData name="Javier Fuertes" userId="7c5b09eb-a14a-41ad-8106-69f1cead0dd2" providerId="ADAL" clId="{F05E2192-A58D-4321-A7CF-24314F6C7CE8}" dt="2023-03-23T09:27:08.803" v="1866" actId="478"/>
          <ac:spMkLst>
            <pc:docMk/>
            <pc:sldMk cId="0" sldId="265"/>
            <ac:spMk id="3190" creationId="{00000000-0000-0000-0000-000000000000}"/>
          </ac:spMkLst>
        </pc:spChg>
        <pc:spChg chg="mod">
          <ac:chgData name="Javier Fuertes" userId="7c5b09eb-a14a-41ad-8106-69f1cead0dd2" providerId="ADAL" clId="{F05E2192-A58D-4321-A7CF-24314F6C7CE8}" dt="2023-03-23T09:27:35.826" v="1868" actId="27636"/>
          <ac:spMkLst>
            <pc:docMk/>
            <pc:sldMk cId="0" sldId="265"/>
            <ac:spMk id="3194" creationId="{00000000-0000-0000-0000-000000000000}"/>
          </ac:spMkLst>
        </pc:spChg>
        <pc:spChg chg="mod">
          <ac:chgData name="Javier Fuertes" userId="7c5b09eb-a14a-41ad-8106-69f1cead0dd2" providerId="ADAL" clId="{F05E2192-A58D-4321-A7CF-24314F6C7CE8}" dt="2023-03-23T09:27:39.191" v="1869" actId="14100"/>
          <ac:spMkLst>
            <pc:docMk/>
            <pc:sldMk cId="0" sldId="265"/>
            <ac:spMk id="3195" creationId="{00000000-0000-0000-0000-000000000000}"/>
          </ac:spMkLst>
        </pc:spChg>
        <pc:spChg chg="del">
          <ac:chgData name="Javier Fuertes" userId="7c5b09eb-a14a-41ad-8106-69f1cead0dd2" providerId="ADAL" clId="{F05E2192-A58D-4321-A7CF-24314F6C7CE8}" dt="2023-03-23T09:26:09.067" v="1823" actId="478"/>
          <ac:spMkLst>
            <pc:docMk/>
            <pc:sldMk cId="0" sldId="265"/>
            <ac:spMk id="3196" creationId="{00000000-0000-0000-0000-000000000000}"/>
          </ac:spMkLst>
        </pc:spChg>
        <pc:grpChg chg="del mod">
          <ac:chgData name="Javier Fuertes" userId="7c5b09eb-a14a-41ad-8106-69f1cead0dd2" providerId="ADAL" clId="{F05E2192-A58D-4321-A7CF-24314F6C7CE8}" dt="2023-03-23T09:27:03.609" v="1865" actId="478"/>
          <ac:grpSpMkLst>
            <pc:docMk/>
            <pc:sldMk cId="0" sldId="265"/>
            <ac:grpSpMk id="3193" creationId="{00000000-0000-0000-0000-000000000000}"/>
          </ac:grpSpMkLst>
        </pc:grpChg>
        <pc:picChg chg="add del mod">
          <ac:chgData name="Javier Fuertes" userId="7c5b09eb-a14a-41ad-8106-69f1cead0dd2" providerId="ADAL" clId="{F05E2192-A58D-4321-A7CF-24314F6C7CE8}" dt="2023-03-23T09:29:52.457" v="1909" actId="21"/>
          <ac:picMkLst>
            <pc:docMk/>
            <pc:sldMk cId="0" sldId="265"/>
            <ac:picMk id="2" creationId="{37D74EB5-97BE-36BF-4E9F-09EDFC3BFFDC}"/>
          </ac:picMkLst>
        </pc:picChg>
        <pc:picChg chg="add del mod">
          <ac:chgData name="Javier Fuertes" userId="7c5b09eb-a14a-41ad-8106-69f1cead0dd2" providerId="ADAL" clId="{F05E2192-A58D-4321-A7CF-24314F6C7CE8}" dt="2023-03-23T09:29:52.457" v="1909" actId="21"/>
          <ac:picMkLst>
            <pc:docMk/>
            <pc:sldMk cId="0" sldId="265"/>
            <ac:picMk id="3" creationId="{54A4E87B-2F7B-4EAC-7B5B-008176EECD8C}"/>
          </ac:picMkLst>
        </pc:picChg>
      </pc:sldChg>
      <pc:sldChg chg="del">
        <pc:chgData name="Javier Fuertes" userId="7c5b09eb-a14a-41ad-8106-69f1cead0dd2" providerId="ADAL" clId="{F05E2192-A58D-4321-A7CF-24314F6C7CE8}" dt="2023-03-23T08:55:34.403" v="961" actId="2696"/>
        <pc:sldMkLst>
          <pc:docMk/>
          <pc:sldMk cId="0" sldId="266"/>
        </pc:sldMkLst>
      </pc:sldChg>
      <pc:sldChg chg="del">
        <pc:chgData name="Javier Fuertes" userId="7c5b09eb-a14a-41ad-8106-69f1cead0dd2" providerId="ADAL" clId="{F05E2192-A58D-4321-A7CF-24314F6C7CE8}" dt="2023-03-23T09:09:30.525" v="1060" actId="2696"/>
        <pc:sldMkLst>
          <pc:docMk/>
          <pc:sldMk cId="0" sldId="267"/>
        </pc:sldMkLst>
      </pc:sldChg>
      <pc:sldChg chg="del">
        <pc:chgData name="Javier Fuertes" userId="7c5b09eb-a14a-41ad-8106-69f1cead0dd2" providerId="ADAL" clId="{F05E2192-A58D-4321-A7CF-24314F6C7CE8}" dt="2023-03-23T08:55:36.926" v="962" actId="2696"/>
        <pc:sldMkLst>
          <pc:docMk/>
          <pc:sldMk cId="0" sldId="268"/>
        </pc:sldMkLst>
      </pc:sldChg>
      <pc:sldChg chg="del">
        <pc:chgData name="Javier Fuertes" userId="7c5b09eb-a14a-41ad-8106-69f1cead0dd2" providerId="ADAL" clId="{F05E2192-A58D-4321-A7CF-24314F6C7CE8}" dt="2023-03-23T08:55:38.774" v="963" actId="2696"/>
        <pc:sldMkLst>
          <pc:docMk/>
          <pc:sldMk cId="0" sldId="269"/>
        </pc:sldMkLst>
      </pc:sldChg>
      <pc:sldChg chg="del">
        <pc:chgData name="Javier Fuertes" userId="7c5b09eb-a14a-41ad-8106-69f1cead0dd2" providerId="ADAL" clId="{F05E2192-A58D-4321-A7CF-24314F6C7CE8}" dt="2023-03-23T08:55:45.124" v="965" actId="2696"/>
        <pc:sldMkLst>
          <pc:docMk/>
          <pc:sldMk cId="0" sldId="270"/>
        </pc:sldMkLst>
      </pc:sldChg>
      <pc:sldChg chg="del">
        <pc:chgData name="Javier Fuertes" userId="7c5b09eb-a14a-41ad-8106-69f1cead0dd2" providerId="ADAL" clId="{F05E2192-A58D-4321-A7CF-24314F6C7CE8}" dt="2023-03-23T08:55:42.078" v="964" actId="2696"/>
        <pc:sldMkLst>
          <pc:docMk/>
          <pc:sldMk cId="0" sldId="271"/>
        </pc:sldMkLst>
      </pc:sldChg>
      <pc:sldChg chg="del modTransition">
        <pc:chgData name="Javier Fuertes" userId="7c5b09eb-a14a-41ad-8106-69f1cead0dd2" providerId="ADAL" clId="{F05E2192-A58D-4321-A7CF-24314F6C7CE8}" dt="2023-03-23T14:46:15.136" v="7073"/>
        <pc:sldMkLst>
          <pc:docMk/>
          <pc:sldMk cId="0" sldId="272"/>
        </pc:sldMkLst>
      </pc:sldChg>
      <pc:sldChg chg="del">
        <pc:chgData name="Javier Fuertes" userId="7c5b09eb-a14a-41ad-8106-69f1cead0dd2" providerId="ADAL" clId="{F05E2192-A58D-4321-A7CF-24314F6C7CE8}" dt="2023-03-23T08:55:48.603" v="966" actId="2696"/>
        <pc:sldMkLst>
          <pc:docMk/>
          <pc:sldMk cId="0" sldId="273"/>
        </pc:sldMkLst>
      </pc:sldChg>
      <pc:sldChg chg="del">
        <pc:chgData name="Javier Fuertes" userId="7c5b09eb-a14a-41ad-8106-69f1cead0dd2" providerId="ADAL" clId="{F05E2192-A58D-4321-A7CF-24314F6C7CE8}" dt="2023-03-23T08:35:36.499" v="327" actId="2696"/>
        <pc:sldMkLst>
          <pc:docMk/>
          <pc:sldMk cId="3070744067" sldId="302"/>
        </pc:sldMkLst>
      </pc:sldChg>
      <pc:sldChg chg="del">
        <pc:chgData name="Javier Fuertes" userId="7c5b09eb-a14a-41ad-8106-69f1cead0dd2" providerId="ADAL" clId="{F05E2192-A58D-4321-A7CF-24314F6C7CE8}" dt="2023-03-23T08:27:29.473" v="29" actId="2696"/>
        <pc:sldMkLst>
          <pc:docMk/>
          <pc:sldMk cId="3554782598" sldId="303"/>
        </pc:sldMkLst>
      </pc:sldChg>
      <pc:sldChg chg="addSp modSp mod modTransition">
        <pc:chgData name="Javier Fuertes" userId="7c5b09eb-a14a-41ad-8106-69f1cead0dd2" providerId="ADAL" clId="{F05E2192-A58D-4321-A7CF-24314F6C7CE8}" dt="2023-03-23T15:02:25.012" v="7499" actId="1035"/>
        <pc:sldMkLst>
          <pc:docMk/>
          <pc:sldMk cId="1062321597" sldId="304"/>
        </pc:sldMkLst>
        <pc:spChg chg="add mod">
          <ac:chgData name="Javier Fuertes" userId="7c5b09eb-a14a-41ad-8106-69f1cead0dd2" providerId="ADAL" clId="{F05E2192-A58D-4321-A7CF-24314F6C7CE8}" dt="2023-03-23T15:02:25.012" v="7499" actId="1035"/>
          <ac:spMkLst>
            <pc:docMk/>
            <pc:sldMk cId="1062321597" sldId="304"/>
            <ac:spMk id="4" creationId="{9029A6A0-097C-8183-43C8-1F07FDD677E7}"/>
          </ac:spMkLst>
        </pc:spChg>
        <pc:spChg chg="mod">
          <ac:chgData name="Javier Fuertes" userId="7c5b09eb-a14a-41ad-8106-69f1cead0dd2" providerId="ADAL" clId="{F05E2192-A58D-4321-A7CF-24314F6C7CE8}" dt="2023-03-23T15:02:25.012" v="7499" actId="1035"/>
          <ac:spMkLst>
            <pc:docMk/>
            <pc:sldMk cId="1062321597" sldId="304"/>
            <ac:spMk id="5" creationId="{0519F502-C245-4036-9F1B-103CAB35873E}"/>
          </ac:spMkLst>
        </pc:spChg>
        <pc:spChg chg="mod">
          <ac:chgData name="Javier Fuertes" userId="7c5b09eb-a14a-41ad-8106-69f1cead0dd2" providerId="ADAL" clId="{F05E2192-A58D-4321-A7CF-24314F6C7CE8}" dt="2023-03-23T15:00:46.614" v="7412" actId="20577"/>
          <ac:spMkLst>
            <pc:docMk/>
            <pc:sldMk cId="1062321597" sldId="304"/>
            <ac:spMk id="47" creationId="{43B21ADF-AC91-4738-AAFA-9356794F9379}"/>
          </ac:spMkLst>
        </pc:spChg>
      </pc:sldChg>
      <pc:sldChg chg="modSp mod modTransition">
        <pc:chgData name="Javier Fuertes" userId="7c5b09eb-a14a-41ad-8106-69f1cead0dd2" providerId="ADAL" clId="{F05E2192-A58D-4321-A7CF-24314F6C7CE8}" dt="2023-03-23T14:46:15.136" v="7073"/>
        <pc:sldMkLst>
          <pc:docMk/>
          <pc:sldMk cId="766241888" sldId="305"/>
        </pc:sldMkLst>
        <pc:spChg chg="mod">
          <ac:chgData name="Javier Fuertes" userId="7c5b09eb-a14a-41ad-8106-69f1cead0dd2" providerId="ADAL" clId="{F05E2192-A58D-4321-A7CF-24314F6C7CE8}" dt="2023-03-23T13:39:15.111" v="3813" actId="27636"/>
          <ac:spMkLst>
            <pc:docMk/>
            <pc:sldMk cId="766241888" sldId="305"/>
            <ac:spMk id="3261" creationId="{00000000-0000-0000-0000-000000000000}"/>
          </ac:spMkLst>
        </pc:spChg>
      </pc:sldChg>
      <pc:sldChg chg="modSp new mod">
        <pc:chgData name="Javier Fuertes" userId="7c5b09eb-a14a-41ad-8106-69f1cead0dd2" providerId="ADAL" clId="{F05E2192-A58D-4321-A7CF-24314F6C7CE8}" dt="2023-03-23T08:27:09.362" v="28" actId="20577"/>
        <pc:sldMkLst>
          <pc:docMk/>
          <pc:sldMk cId="3336104967" sldId="305"/>
        </pc:sldMkLst>
        <pc:spChg chg="mod">
          <ac:chgData name="Javier Fuertes" userId="7c5b09eb-a14a-41ad-8106-69f1cead0dd2" providerId="ADAL" clId="{F05E2192-A58D-4321-A7CF-24314F6C7CE8}" dt="2023-03-23T08:27:09.362" v="28" actId="20577"/>
          <ac:spMkLst>
            <pc:docMk/>
            <pc:sldMk cId="3336104967" sldId="305"/>
            <ac:spMk id="4" creationId="{0C244EC6-249F-1406-DC54-FEE28131E019}"/>
          </ac:spMkLst>
        </pc:spChg>
      </pc:sldChg>
      <pc:sldChg chg="addSp delSp modSp new mod modTransition">
        <pc:chgData name="Javier Fuertes" userId="7c5b09eb-a14a-41ad-8106-69f1cead0dd2" providerId="ADAL" clId="{F05E2192-A58D-4321-A7CF-24314F6C7CE8}" dt="2023-03-23T14:46:15.136" v="7073"/>
        <pc:sldMkLst>
          <pc:docMk/>
          <pc:sldMk cId="2828423727" sldId="306"/>
        </pc:sldMkLst>
        <pc:spChg chg="del">
          <ac:chgData name="Javier Fuertes" userId="7c5b09eb-a14a-41ad-8106-69f1cead0dd2" providerId="ADAL" clId="{F05E2192-A58D-4321-A7CF-24314F6C7CE8}" dt="2023-03-23T12:52:28.500" v="3377" actId="478"/>
          <ac:spMkLst>
            <pc:docMk/>
            <pc:sldMk cId="2828423727" sldId="306"/>
            <ac:spMk id="2" creationId="{A6BBDF47-F9B2-37B2-5D2E-18BD5E600740}"/>
          </ac:spMkLst>
        </pc:spChg>
        <pc:spChg chg="add del mod">
          <ac:chgData name="Javier Fuertes" userId="7c5b09eb-a14a-41ad-8106-69f1cead0dd2" providerId="ADAL" clId="{F05E2192-A58D-4321-A7CF-24314F6C7CE8}" dt="2023-03-23T13:53:57.242" v="4158" actId="478"/>
          <ac:spMkLst>
            <pc:docMk/>
            <pc:sldMk cId="2828423727" sldId="306"/>
            <ac:spMk id="3" creationId="{0E1CBE5F-604E-CE2E-526A-4080CE3C1627}"/>
          </ac:spMkLst>
        </pc:spChg>
        <pc:spChg chg="del mod">
          <ac:chgData name="Javier Fuertes" userId="7c5b09eb-a14a-41ad-8106-69f1cead0dd2" providerId="ADAL" clId="{F05E2192-A58D-4321-A7CF-24314F6C7CE8}" dt="2023-03-23T08:57:42.201" v="971" actId="931"/>
          <ac:spMkLst>
            <pc:docMk/>
            <pc:sldMk cId="2828423727" sldId="306"/>
            <ac:spMk id="3" creationId="{828AB37A-6D1B-045E-F853-96809C414B0B}"/>
          </ac:spMkLst>
        </pc:spChg>
        <pc:spChg chg="mod">
          <ac:chgData name="Javier Fuertes" userId="7c5b09eb-a14a-41ad-8106-69f1cead0dd2" providerId="ADAL" clId="{F05E2192-A58D-4321-A7CF-24314F6C7CE8}" dt="2023-03-23T09:34:35.599" v="2004" actId="20577"/>
          <ac:spMkLst>
            <pc:docMk/>
            <pc:sldMk cId="2828423727" sldId="306"/>
            <ac:spMk id="4" creationId="{52F28CC7-5081-A4A3-0646-95B4C5E1554C}"/>
          </ac:spMkLst>
        </pc:spChg>
        <pc:spChg chg="mod">
          <ac:chgData name="Javier Fuertes" userId="7c5b09eb-a14a-41ad-8106-69f1cead0dd2" providerId="ADAL" clId="{F05E2192-A58D-4321-A7CF-24314F6C7CE8}" dt="2023-03-23T13:54:36.449" v="4168" actId="207"/>
          <ac:spMkLst>
            <pc:docMk/>
            <pc:sldMk cId="2828423727" sldId="306"/>
            <ac:spMk id="5" creationId="{BED0C479-78F5-69DD-A081-EF9DBF5BD83F}"/>
          </ac:spMkLst>
        </pc:spChg>
        <pc:spChg chg="add del mod">
          <ac:chgData name="Javier Fuertes" userId="7c5b09eb-a14a-41ad-8106-69f1cead0dd2" providerId="ADAL" clId="{F05E2192-A58D-4321-A7CF-24314F6C7CE8}" dt="2023-03-23T08:59:45.267" v="974" actId="931"/>
          <ac:spMkLst>
            <pc:docMk/>
            <pc:sldMk cId="2828423727" sldId="306"/>
            <ac:spMk id="10" creationId="{F0B6F38F-8BF5-121A-CA27-0E0F66E01C91}"/>
          </ac:spMkLst>
        </pc:spChg>
        <pc:picChg chg="add del mod ord">
          <ac:chgData name="Javier Fuertes" userId="7c5b09eb-a14a-41ad-8106-69f1cead0dd2" providerId="ADAL" clId="{F05E2192-A58D-4321-A7CF-24314F6C7CE8}" dt="2023-03-23T09:31:38.184" v="1973" actId="478"/>
          <ac:picMkLst>
            <pc:docMk/>
            <pc:sldMk cId="2828423727" sldId="306"/>
            <ac:picMk id="7" creationId="{7FC36312-8F29-2388-3614-6BD6A6C76AC7}"/>
          </ac:picMkLst>
        </pc:picChg>
        <pc:picChg chg="add del mod">
          <ac:chgData name="Javier Fuertes" userId="7c5b09eb-a14a-41ad-8106-69f1cead0dd2" providerId="ADAL" clId="{F05E2192-A58D-4321-A7CF-24314F6C7CE8}" dt="2023-03-23T08:57:51.362" v="973" actId="478"/>
          <ac:picMkLst>
            <pc:docMk/>
            <pc:sldMk cId="2828423727" sldId="306"/>
            <ac:picMk id="8" creationId="{F67D7E21-E240-8812-28BC-D282B55EA90B}"/>
          </ac:picMkLst>
        </pc:picChg>
        <pc:picChg chg="add mod ord">
          <ac:chgData name="Javier Fuertes" userId="7c5b09eb-a14a-41ad-8106-69f1cead0dd2" providerId="ADAL" clId="{F05E2192-A58D-4321-A7CF-24314F6C7CE8}" dt="2023-03-23T12:52:25.777" v="3376" actId="167"/>
          <ac:picMkLst>
            <pc:docMk/>
            <pc:sldMk cId="2828423727" sldId="306"/>
            <ac:picMk id="12" creationId="{26C74B92-4398-7ACE-BE75-8124B0CF3A95}"/>
          </ac:picMkLst>
        </pc:picChg>
      </pc:sldChg>
      <pc:sldChg chg="addSp delSp modSp mod modTransition">
        <pc:chgData name="Javier Fuertes" userId="7c5b09eb-a14a-41ad-8106-69f1cead0dd2" providerId="ADAL" clId="{F05E2192-A58D-4321-A7CF-24314F6C7CE8}" dt="2023-03-23T14:46:15.136" v="7073"/>
        <pc:sldMkLst>
          <pc:docMk/>
          <pc:sldMk cId="3336104967" sldId="307"/>
        </pc:sldMkLst>
        <pc:spChg chg="del mod">
          <ac:chgData name="Javier Fuertes" userId="7c5b09eb-a14a-41ad-8106-69f1cead0dd2" providerId="ADAL" clId="{F05E2192-A58D-4321-A7CF-24314F6C7CE8}" dt="2023-03-23T08:44:18.921" v="543" actId="22"/>
          <ac:spMkLst>
            <pc:docMk/>
            <pc:sldMk cId="3336104967" sldId="307"/>
            <ac:spMk id="2" creationId="{28F513A6-6897-346A-24F3-153FDC01DC57}"/>
          </ac:spMkLst>
        </pc:spChg>
        <pc:spChg chg="add mod">
          <ac:chgData name="Javier Fuertes" userId="7c5b09eb-a14a-41ad-8106-69f1cead0dd2" providerId="ADAL" clId="{F05E2192-A58D-4321-A7CF-24314F6C7CE8}" dt="2023-03-23T13:00:25.570" v="3418" actId="1076"/>
          <ac:spMkLst>
            <pc:docMk/>
            <pc:sldMk cId="3336104967" sldId="307"/>
            <ac:spMk id="2" creationId="{89562BCA-C27B-F3B7-38BF-EAB32759D9EF}"/>
          </ac:spMkLst>
        </pc:spChg>
        <pc:spChg chg="add del mod">
          <ac:chgData name="Javier Fuertes" userId="7c5b09eb-a14a-41ad-8106-69f1cead0dd2" providerId="ADAL" clId="{F05E2192-A58D-4321-A7CF-24314F6C7CE8}" dt="2023-03-23T10:32:10.949" v="2545" actId="931"/>
          <ac:spMkLst>
            <pc:docMk/>
            <pc:sldMk cId="3336104967" sldId="307"/>
            <ac:spMk id="3" creationId="{C60C0436-BCA6-CE51-1F6F-FAD9939F5BD7}"/>
          </ac:spMkLst>
        </pc:spChg>
        <pc:spChg chg="del">
          <ac:chgData name="Javier Fuertes" userId="7c5b09eb-a14a-41ad-8106-69f1cead0dd2" providerId="ADAL" clId="{F05E2192-A58D-4321-A7CF-24314F6C7CE8}" dt="2023-03-23T08:37:53.072" v="470" actId="478"/>
          <ac:spMkLst>
            <pc:docMk/>
            <pc:sldMk cId="3336104967" sldId="307"/>
            <ac:spMk id="3" creationId="{D2289EF8-62CF-1EE2-D74F-854359306513}"/>
          </ac:spMkLst>
        </pc:spChg>
        <pc:spChg chg="mod">
          <ac:chgData name="Javier Fuertes" userId="7c5b09eb-a14a-41ad-8106-69f1cead0dd2" providerId="ADAL" clId="{F05E2192-A58D-4321-A7CF-24314F6C7CE8}" dt="2023-03-23T14:03:59.942" v="4589" actId="113"/>
          <ac:spMkLst>
            <pc:docMk/>
            <pc:sldMk cId="3336104967" sldId="307"/>
            <ac:spMk id="4" creationId="{0C244EC6-249F-1406-DC54-FEE28131E019}"/>
          </ac:spMkLst>
        </pc:spChg>
        <pc:spChg chg="add del mod">
          <ac:chgData name="Javier Fuertes" userId="7c5b09eb-a14a-41ad-8106-69f1cead0dd2" providerId="ADAL" clId="{F05E2192-A58D-4321-A7CF-24314F6C7CE8}" dt="2023-03-23T10:33:32.331" v="2549" actId="931"/>
          <ac:spMkLst>
            <pc:docMk/>
            <pc:sldMk cId="3336104967" sldId="307"/>
            <ac:spMk id="9" creationId="{3D9361A2-B70B-34A7-653A-2BD538860439}"/>
          </ac:spMkLst>
        </pc:spChg>
        <pc:spChg chg="add del mod">
          <ac:chgData name="Javier Fuertes" userId="7c5b09eb-a14a-41ad-8106-69f1cead0dd2" providerId="ADAL" clId="{F05E2192-A58D-4321-A7CF-24314F6C7CE8}" dt="2023-03-23T08:45:38.227" v="605" actId="478"/>
          <ac:spMkLst>
            <pc:docMk/>
            <pc:sldMk cId="3336104967" sldId="307"/>
            <ac:spMk id="16" creationId="{6656627E-3515-0017-399B-281B40BD00BC}"/>
          </ac:spMkLst>
        </pc:spChg>
        <pc:picChg chg="add del mod">
          <ac:chgData name="Javier Fuertes" userId="7c5b09eb-a14a-41ad-8106-69f1cead0dd2" providerId="ADAL" clId="{F05E2192-A58D-4321-A7CF-24314F6C7CE8}" dt="2023-03-23T10:32:55.470" v="2548" actId="478"/>
          <ac:picMkLst>
            <pc:docMk/>
            <pc:sldMk cId="3336104967" sldId="307"/>
            <ac:picMk id="7" creationId="{02C1E00D-DD65-B698-3248-B42057F6AE5E}"/>
          </ac:picMkLst>
        </pc:picChg>
        <pc:picChg chg="add del mod modCrop">
          <ac:chgData name="Javier Fuertes" userId="7c5b09eb-a14a-41ad-8106-69f1cead0dd2" providerId="ADAL" clId="{F05E2192-A58D-4321-A7CF-24314F6C7CE8}" dt="2023-03-23T08:43:52.171" v="535" actId="478"/>
          <ac:picMkLst>
            <pc:docMk/>
            <pc:sldMk cId="3336104967" sldId="307"/>
            <ac:picMk id="7" creationId="{B19F7242-DF3F-06C5-A589-0F67277E9452}"/>
          </ac:picMkLst>
        </pc:picChg>
        <pc:picChg chg="add del mod">
          <ac:chgData name="Javier Fuertes" userId="7c5b09eb-a14a-41ad-8106-69f1cead0dd2" providerId="ADAL" clId="{F05E2192-A58D-4321-A7CF-24314F6C7CE8}" dt="2023-03-23T08:45:52.989" v="612" actId="478"/>
          <ac:picMkLst>
            <pc:docMk/>
            <pc:sldMk cId="3336104967" sldId="307"/>
            <ac:picMk id="9" creationId="{6FD507B5-6479-7DD6-C43D-3EEC2379A92E}"/>
          </ac:picMkLst>
        </pc:picChg>
        <pc:picChg chg="add del mod">
          <ac:chgData name="Javier Fuertes" userId="7c5b09eb-a14a-41ad-8106-69f1cead0dd2" providerId="ADAL" clId="{F05E2192-A58D-4321-A7CF-24314F6C7CE8}" dt="2023-03-23T08:45:52.267" v="610" actId="478"/>
          <ac:picMkLst>
            <pc:docMk/>
            <pc:sldMk cId="3336104967" sldId="307"/>
            <ac:picMk id="11" creationId="{18FFD2AA-8AB0-73DF-5181-68C5FAD846DD}"/>
          </ac:picMkLst>
        </pc:picChg>
        <pc:picChg chg="add mod modCrop">
          <ac:chgData name="Javier Fuertes" userId="7c5b09eb-a14a-41ad-8106-69f1cead0dd2" providerId="ADAL" clId="{F05E2192-A58D-4321-A7CF-24314F6C7CE8}" dt="2023-03-23T13:18:03.940" v="3722" actId="1366"/>
          <ac:picMkLst>
            <pc:docMk/>
            <pc:sldMk cId="3336104967" sldId="307"/>
            <ac:picMk id="11" creationId="{D415BD4D-1678-D2FF-6EB3-2198E6710976}"/>
          </ac:picMkLst>
        </pc:picChg>
        <pc:picChg chg="add del mod ord modCrop">
          <ac:chgData name="Javier Fuertes" userId="7c5b09eb-a14a-41ad-8106-69f1cead0dd2" providerId="ADAL" clId="{F05E2192-A58D-4321-A7CF-24314F6C7CE8}" dt="2023-03-23T10:32:04.402" v="2542" actId="478"/>
          <ac:picMkLst>
            <pc:docMk/>
            <pc:sldMk cId="3336104967" sldId="307"/>
            <ac:picMk id="13" creationId="{A5C96D8E-93E3-EFD3-DB9E-E6C2DE2145A2}"/>
          </ac:picMkLst>
        </pc:picChg>
        <pc:picChg chg="add del mod">
          <ac:chgData name="Javier Fuertes" userId="7c5b09eb-a14a-41ad-8106-69f1cead0dd2" providerId="ADAL" clId="{F05E2192-A58D-4321-A7CF-24314F6C7CE8}" dt="2023-03-23T08:45:40.120" v="608" actId="478"/>
          <ac:picMkLst>
            <pc:docMk/>
            <pc:sldMk cId="3336104967" sldId="307"/>
            <ac:picMk id="14" creationId="{352E6B54-16D6-0353-8C7F-577ED6055D34}"/>
          </ac:picMkLst>
        </pc:picChg>
        <pc:picChg chg="add del mod">
          <ac:chgData name="Javier Fuertes" userId="7c5b09eb-a14a-41ad-8106-69f1cead0dd2" providerId="ADAL" clId="{F05E2192-A58D-4321-A7CF-24314F6C7CE8}" dt="2023-03-23T08:45:38.041" v="604" actId="931"/>
          <ac:picMkLst>
            <pc:docMk/>
            <pc:sldMk cId="3336104967" sldId="307"/>
            <ac:picMk id="18" creationId="{9DCD403F-B27F-21FB-FA9B-AF2C132C0E5D}"/>
          </ac:picMkLst>
        </pc:picChg>
      </pc:sldChg>
      <pc:sldChg chg="addSp delSp modSp new del mod">
        <pc:chgData name="Javier Fuertes" userId="7c5b09eb-a14a-41ad-8106-69f1cead0dd2" providerId="ADAL" clId="{F05E2192-A58D-4321-A7CF-24314F6C7CE8}" dt="2023-03-23T09:32:50.907" v="1995" actId="2696"/>
        <pc:sldMkLst>
          <pc:docMk/>
          <pc:sldMk cId="2772201061" sldId="308"/>
        </pc:sldMkLst>
        <pc:spChg chg="mod">
          <ac:chgData name="Javier Fuertes" userId="7c5b09eb-a14a-41ad-8106-69f1cead0dd2" providerId="ADAL" clId="{F05E2192-A58D-4321-A7CF-24314F6C7CE8}" dt="2023-03-23T09:28:57.632" v="1879" actId="21"/>
          <ac:spMkLst>
            <pc:docMk/>
            <pc:sldMk cId="2772201061" sldId="308"/>
            <ac:spMk id="2" creationId="{A46CAD3C-30FD-B143-9591-7C02C8D5DB72}"/>
          </ac:spMkLst>
        </pc:spChg>
        <pc:spChg chg="mod">
          <ac:chgData name="Javier Fuertes" userId="7c5b09eb-a14a-41ad-8106-69f1cead0dd2" providerId="ADAL" clId="{F05E2192-A58D-4321-A7CF-24314F6C7CE8}" dt="2023-03-23T09:31:09.680" v="1967" actId="21"/>
          <ac:spMkLst>
            <pc:docMk/>
            <pc:sldMk cId="2772201061" sldId="308"/>
            <ac:spMk id="3" creationId="{7F84F8DA-88BC-04B3-250C-BE8F7D7513EB}"/>
          </ac:spMkLst>
        </pc:spChg>
        <pc:picChg chg="add del mod">
          <ac:chgData name="Javier Fuertes" userId="7c5b09eb-a14a-41ad-8106-69f1cead0dd2" providerId="ADAL" clId="{F05E2192-A58D-4321-A7CF-24314F6C7CE8}" dt="2023-03-23T09:29:06.169" v="1885" actId="21"/>
          <ac:picMkLst>
            <pc:docMk/>
            <pc:sldMk cId="2772201061" sldId="308"/>
            <ac:picMk id="4" creationId="{0DE1C776-B473-34D7-B8D2-E965ECCEA554}"/>
          </ac:picMkLst>
        </pc:picChg>
      </pc:sldChg>
      <pc:sldChg chg="addSp delSp modSp new del mod">
        <pc:chgData name="Javier Fuertes" userId="7c5b09eb-a14a-41ad-8106-69f1cead0dd2" providerId="ADAL" clId="{F05E2192-A58D-4321-A7CF-24314F6C7CE8}" dt="2023-03-23T09:05:30.451" v="1046" actId="2696"/>
        <pc:sldMkLst>
          <pc:docMk/>
          <pc:sldMk cId="859666849" sldId="310"/>
        </pc:sldMkLst>
        <pc:spChg chg="mod">
          <ac:chgData name="Javier Fuertes" userId="7c5b09eb-a14a-41ad-8106-69f1cead0dd2" providerId="ADAL" clId="{F05E2192-A58D-4321-A7CF-24314F6C7CE8}" dt="2023-03-23T09:05:28.413" v="1045" actId="27636"/>
          <ac:spMkLst>
            <pc:docMk/>
            <pc:sldMk cId="859666849" sldId="310"/>
            <ac:spMk id="2" creationId="{3D9120FE-3E82-C60E-0872-B4EC96BBE004}"/>
          </ac:spMkLst>
        </pc:spChg>
        <pc:spChg chg="mod">
          <ac:chgData name="Javier Fuertes" userId="7c5b09eb-a14a-41ad-8106-69f1cead0dd2" providerId="ADAL" clId="{F05E2192-A58D-4321-A7CF-24314F6C7CE8}" dt="2023-03-23T09:03:19.841" v="1004" actId="14100"/>
          <ac:spMkLst>
            <pc:docMk/>
            <pc:sldMk cId="859666849" sldId="310"/>
            <ac:spMk id="3" creationId="{25230AC3-B0FD-A566-141C-DAC2D7C232D0}"/>
          </ac:spMkLst>
        </pc:spChg>
        <pc:picChg chg="add del mod">
          <ac:chgData name="Javier Fuertes" userId="7c5b09eb-a14a-41ad-8106-69f1cead0dd2" providerId="ADAL" clId="{F05E2192-A58D-4321-A7CF-24314F6C7CE8}" dt="2023-03-23T09:05:21.398" v="1040" actId="21"/>
          <ac:picMkLst>
            <pc:docMk/>
            <pc:sldMk cId="859666849" sldId="310"/>
            <ac:picMk id="5" creationId="{2D5BA3AE-74FC-B45C-18D0-D0FE2D7D542E}"/>
          </ac:picMkLst>
        </pc:picChg>
      </pc:sldChg>
      <pc:sldChg chg="addSp delSp modSp mod modTransition">
        <pc:chgData name="Javier Fuertes" userId="7c5b09eb-a14a-41ad-8106-69f1cead0dd2" providerId="ADAL" clId="{F05E2192-A58D-4321-A7CF-24314F6C7CE8}" dt="2023-03-24T08:58:39.028" v="7984" actId="20577"/>
        <pc:sldMkLst>
          <pc:docMk/>
          <pc:sldMk cId="2327598204" sldId="311"/>
        </pc:sldMkLst>
        <pc:spChg chg="mod">
          <ac:chgData name="Javier Fuertes" userId="7c5b09eb-a14a-41ad-8106-69f1cead0dd2" providerId="ADAL" clId="{F05E2192-A58D-4321-A7CF-24314F6C7CE8}" dt="2023-03-24T08:58:39.028" v="7984" actId="20577"/>
          <ac:spMkLst>
            <pc:docMk/>
            <pc:sldMk cId="2327598204" sldId="311"/>
            <ac:spMk id="2" creationId="{79452D80-501F-52BF-C9EE-D1C1DDA4395E}"/>
          </ac:spMkLst>
        </pc:spChg>
        <pc:spChg chg="del mod">
          <ac:chgData name="Javier Fuertes" userId="7c5b09eb-a14a-41ad-8106-69f1cead0dd2" providerId="ADAL" clId="{F05E2192-A58D-4321-A7CF-24314F6C7CE8}" dt="2023-03-24T08:58:27.548" v="7982" actId="478"/>
          <ac:spMkLst>
            <pc:docMk/>
            <pc:sldMk cId="2327598204" sldId="311"/>
            <ac:spMk id="4" creationId="{76CE0C69-300B-B8BA-35C9-3EEF7D201474}"/>
          </ac:spMkLst>
        </pc:spChg>
        <pc:spChg chg="add del mod">
          <ac:chgData name="Javier Fuertes" userId="7c5b09eb-a14a-41ad-8106-69f1cead0dd2" providerId="ADAL" clId="{F05E2192-A58D-4321-A7CF-24314F6C7CE8}" dt="2023-03-24T08:58:28.525" v="7983" actId="478"/>
          <ac:spMkLst>
            <pc:docMk/>
            <pc:sldMk cId="2327598204" sldId="311"/>
            <ac:spMk id="5" creationId="{386B6E81-24EB-6FB7-5E05-D04C93A01682}"/>
          </ac:spMkLst>
        </pc:spChg>
        <pc:spChg chg="mod">
          <ac:chgData name="Javier Fuertes" userId="7c5b09eb-a14a-41ad-8106-69f1cead0dd2" providerId="ADAL" clId="{F05E2192-A58D-4321-A7CF-24314F6C7CE8}" dt="2023-03-24T08:58:24.536" v="7981" actId="1038"/>
          <ac:spMkLst>
            <pc:docMk/>
            <pc:sldMk cId="2327598204" sldId="311"/>
            <ac:spMk id="15" creationId="{D8F47CC0-36DA-0BD6-E5DB-5B7B3B8522F2}"/>
          </ac:spMkLst>
        </pc:spChg>
        <pc:spChg chg="mod">
          <ac:chgData name="Javier Fuertes" userId="7c5b09eb-a14a-41ad-8106-69f1cead0dd2" providerId="ADAL" clId="{F05E2192-A58D-4321-A7CF-24314F6C7CE8}" dt="2023-03-24T08:58:24.536" v="7981" actId="1038"/>
          <ac:spMkLst>
            <pc:docMk/>
            <pc:sldMk cId="2327598204" sldId="311"/>
            <ac:spMk id="16" creationId="{A62D26B5-DF79-5466-131F-5ADF1499D407}"/>
          </ac:spMkLst>
        </pc:spChg>
        <pc:spChg chg="mod">
          <ac:chgData name="Javier Fuertes" userId="7c5b09eb-a14a-41ad-8106-69f1cead0dd2" providerId="ADAL" clId="{F05E2192-A58D-4321-A7CF-24314F6C7CE8}" dt="2023-03-24T08:58:24.536" v="7981" actId="1038"/>
          <ac:spMkLst>
            <pc:docMk/>
            <pc:sldMk cId="2327598204" sldId="311"/>
            <ac:spMk id="17" creationId="{295D7030-A13A-24A7-DCC9-4A573E16C30A}"/>
          </ac:spMkLst>
        </pc:spChg>
        <pc:spChg chg="mod">
          <ac:chgData name="Javier Fuertes" userId="7c5b09eb-a14a-41ad-8106-69f1cead0dd2" providerId="ADAL" clId="{F05E2192-A58D-4321-A7CF-24314F6C7CE8}" dt="2023-03-24T08:58:24.536" v="7981" actId="1038"/>
          <ac:spMkLst>
            <pc:docMk/>
            <pc:sldMk cId="2327598204" sldId="311"/>
            <ac:spMk id="18" creationId="{2B3EA45C-7B7F-7B0B-C08C-48385EB6D051}"/>
          </ac:spMkLst>
        </pc:spChg>
        <pc:picChg chg="mod">
          <ac:chgData name="Javier Fuertes" userId="7c5b09eb-a14a-41ad-8106-69f1cead0dd2" providerId="ADAL" clId="{F05E2192-A58D-4321-A7CF-24314F6C7CE8}" dt="2023-03-24T08:58:24.536" v="7981" actId="1038"/>
          <ac:picMkLst>
            <pc:docMk/>
            <pc:sldMk cId="2327598204" sldId="311"/>
            <ac:picMk id="8" creationId="{8FEEC560-0837-EB23-2537-C2A946B6D1E8}"/>
          </ac:picMkLst>
        </pc:picChg>
        <pc:picChg chg="mod">
          <ac:chgData name="Javier Fuertes" userId="7c5b09eb-a14a-41ad-8106-69f1cead0dd2" providerId="ADAL" clId="{F05E2192-A58D-4321-A7CF-24314F6C7CE8}" dt="2023-03-24T08:58:24.536" v="7981" actId="1038"/>
          <ac:picMkLst>
            <pc:docMk/>
            <pc:sldMk cId="2327598204" sldId="311"/>
            <ac:picMk id="10" creationId="{65982D6B-DD7E-1F27-3C62-4673B50FBEFF}"/>
          </ac:picMkLst>
        </pc:picChg>
        <pc:picChg chg="mod">
          <ac:chgData name="Javier Fuertes" userId="7c5b09eb-a14a-41ad-8106-69f1cead0dd2" providerId="ADAL" clId="{F05E2192-A58D-4321-A7CF-24314F6C7CE8}" dt="2023-03-24T08:58:24.536" v="7981" actId="1038"/>
          <ac:picMkLst>
            <pc:docMk/>
            <pc:sldMk cId="2327598204" sldId="311"/>
            <ac:picMk id="12" creationId="{67675395-1802-DA21-8DF3-8BE3E336F203}"/>
          </ac:picMkLst>
        </pc:picChg>
        <pc:picChg chg="mod">
          <ac:chgData name="Javier Fuertes" userId="7c5b09eb-a14a-41ad-8106-69f1cead0dd2" providerId="ADAL" clId="{F05E2192-A58D-4321-A7CF-24314F6C7CE8}" dt="2023-03-24T08:58:24.536" v="7981" actId="1038"/>
          <ac:picMkLst>
            <pc:docMk/>
            <pc:sldMk cId="2327598204" sldId="311"/>
            <ac:picMk id="14" creationId="{508B7175-D9BD-CCD9-51D0-914DC3B4ED58}"/>
          </ac:picMkLst>
        </pc:picChg>
      </pc:sldChg>
      <pc:sldChg chg="addSp modSp new del mod ord">
        <pc:chgData name="Javier Fuertes" userId="7c5b09eb-a14a-41ad-8106-69f1cead0dd2" providerId="ADAL" clId="{F05E2192-A58D-4321-A7CF-24314F6C7CE8}" dt="2023-03-23T09:31:05.289" v="1966" actId="2696"/>
        <pc:sldMkLst>
          <pc:docMk/>
          <pc:sldMk cId="1644529530" sldId="312"/>
        </pc:sldMkLst>
        <pc:spChg chg="mod">
          <ac:chgData name="Javier Fuertes" userId="7c5b09eb-a14a-41ad-8106-69f1cead0dd2" providerId="ADAL" clId="{F05E2192-A58D-4321-A7CF-24314F6C7CE8}" dt="2023-03-23T09:05:18.334" v="1039" actId="207"/>
          <ac:spMkLst>
            <pc:docMk/>
            <pc:sldMk cId="1644529530" sldId="312"/>
            <ac:spMk id="3" creationId="{FDA6111D-78A3-F4FB-3079-2587DDB53588}"/>
          </ac:spMkLst>
        </pc:spChg>
        <pc:spChg chg="mod">
          <ac:chgData name="Javier Fuertes" userId="7c5b09eb-a14a-41ad-8106-69f1cead0dd2" providerId="ADAL" clId="{F05E2192-A58D-4321-A7CF-24314F6C7CE8}" dt="2023-03-23T09:29:23.400" v="1892" actId="14100"/>
          <ac:spMkLst>
            <pc:docMk/>
            <pc:sldMk cId="1644529530" sldId="312"/>
            <ac:spMk id="4" creationId="{8D87835F-EB01-9D33-CA15-32D7FA6B6FB5}"/>
          </ac:spMkLst>
        </pc:spChg>
        <pc:spChg chg="mod">
          <ac:chgData name="Javier Fuertes" userId="7c5b09eb-a14a-41ad-8106-69f1cead0dd2" providerId="ADAL" clId="{F05E2192-A58D-4321-A7CF-24314F6C7CE8}" dt="2023-03-23T09:05:35.397" v="1049" actId="14100"/>
          <ac:spMkLst>
            <pc:docMk/>
            <pc:sldMk cId="1644529530" sldId="312"/>
            <ac:spMk id="5" creationId="{9EEA957D-9124-F7FD-B425-782D8D333E67}"/>
          </ac:spMkLst>
        </pc:spChg>
        <pc:picChg chg="add mod">
          <ac:chgData name="Javier Fuertes" userId="7c5b09eb-a14a-41ad-8106-69f1cead0dd2" providerId="ADAL" clId="{F05E2192-A58D-4321-A7CF-24314F6C7CE8}" dt="2023-03-23T09:25:58.999" v="1820" actId="1076"/>
          <ac:picMkLst>
            <pc:docMk/>
            <pc:sldMk cId="1644529530" sldId="312"/>
            <ac:picMk id="6" creationId="{D4DF27B5-10FF-8F79-0610-3B6A8D8ED03C}"/>
          </ac:picMkLst>
        </pc:picChg>
      </pc:sldChg>
      <pc:sldChg chg="addSp delSp modSp add mod ord modTransition">
        <pc:chgData name="Javier Fuertes" userId="7c5b09eb-a14a-41ad-8106-69f1cead0dd2" providerId="ADAL" clId="{F05E2192-A58D-4321-A7CF-24314F6C7CE8}" dt="2023-03-23T14:46:15.136" v="7073"/>
        <pc:sldMkLst>
          <pc:docMk/>
          <pc:sldMk cId="3030532556" sldId="313"/>
        </pc:sldMkLst>
        <pc:spChg chg="add mod">
          <ac:chgData name="Javier Fuertes" userId="7c5b09eb-a14a-41ad-8106-69f1cead0dd2" providerId="ADAL" clId="{F05E2192-A58D-4321-A7CF-24314F6C7CE8}" dt="2023-03-23T14:05:06.763" v="4647" actId="20577"/>
          <ac:spMkLst>
            <pc:docMk/>
            <pc:sldMk cId="3030532556" sldId="313"/>
            <ac:spMk id="2" creationId="{6EC40899-27DC-6C18-F34B-DEFD8FBF5119}"/>
          </ac:spMkLst>
        </pc:spChg>
        <pc:spChg chg="add mod">
          <ac:chgData name="Javier Fuertes" userId="7c5b09eb-a14a-41ad-8106-69f1cead0dd2" providerId="ADAL" clId="{F05E2192-A58D-4321-A7CF-24314F6C7CE8}" dt="2023-03-23T14:05:12.372" v="4669" actId="1035"/>
          <ac:spMkLst>
            <pc:docMk/>
            <pc:sldMk cId="3030532556" sldId="313"/>
            <ac:spMk id="3" creationId="{6DA83092-59E6-5899-C7A3-AE165F983DF5}"/>
          </ac:spMkLst>
        </pc:spChg>
        <pc:spChg chg="del mod">
          <ac:chgData name="Javier Fuertes" userId="7c5b09eb-a14a-41ad-8106-69f1cead0dd2" providerId="ADAL" clId="{F05E2192-A58D-4321-A7CF-24314F6C7CE8}" dt="2023-03-23T14:04:49.957" v="4637" actId="478"/>
          <ac:spMkLst>
            <pc:docMk/>
            <pc:sldMk cId="3030532556" sldId="313"/>
            <ac:spMk id="4" creationId="{0C244EC6-249F-1406-DC54-FEE28131E019}"/>
          </ac:spMkLst>
        </pc:spChg>
        <pc:spChg chg="add del mod">
          <ac:chgData name="Javier Fuertes" userId="7c5b09eb-a14a-41ad-8106-69f1cead0dd2" providerId="ADAL" clId="{F05E2192-A58D-4321-A7CF-24314F6C7CE8}" dt="2023-03-23T14:04:45.360" v="4636" actId="478"/>
          <ac:spMkLst>
            <pc:docMk/>
            <pc:sldMk cId="3030532556" sldId="313"/>
            <ac:spMk id="7" creationId="{EF0ECB03-5209-9E03-E220-26789A5BC3E5}"/>
          </ac:spMkLst>
        </pc:spChg>
        <pc:spChg chg="add del mod">
          <ac:chgData name="Javier Fuertes" userId="7c5b09eb-a14a-41ad-8106-69f1cead0dd2" providerId="ADAL" clId="{F05E2192-A58D-4321-A7CF-24314F6C7CE8}" dt="2023-03-23T14:04:52.536" v="4638" actId="478"/>
          <ac:spMkLst>
            <pc:docMk/>
            <pc:sldMk cId="3030532556" sldId="313"/>
            <ac:spMk id="9" creationId="{B24D5207-3436-7CDA-53C8-5E14D6B19C7D}"/>
          </ac:spMkLst>
        </pc:spChg>
        <pc:picChg chg="add del">
          <ac:chgData name="Javier Fuertes" userId="7c5b09eb-a14a-41ad-8106-69f1cead0dd2" providerId="ADAL" clId="{F05E2192-A58D-4321-A7CF-24314F6C7CE8}" dt="2023-03-23T14:04:45.360" v="4636" actId="478"/>
          <ac:picMkLst>
            <pc:docMk/>
            <pc:sldMk cId="3030532556" sldId="313"/>
            <ac:picMk id="13" creationId="{A5C96D8E-93E3-EFD3-DB9E-E6C2DE2145A2}"/>
          </ac:picMkLst>
        </pc:picChg>
      </pc:sldChg>
      <pc:sldChg chg="addSp delSp modSp add mod ord modTransition">
        <pc:chgData name="Javier Fuertes" userId="7c5b09eb-a14a-41ad-8106-69f1cead0dd2" providerId="ADAL" clId="{F05E2192-A58D-4321-A7CF-24314F6C7CE8}" dt="2023-03-23T16:59:18.829" v="7679" actId="20577"/>
        <pc:sldMkLst>
          <pc:docMk/>
          <pc:sldMk cId="3109030580" sldId="314"/>
        </pc:sldMkLst>
        <pc:spChg chg="del">
          <ac:chgData name="Javier Fuertes" userId="7c5b09eb-a14a-41ad-8106-69f1cead0dd2" providerId="ADAL" clId="{F05E2192-A58D-4321-A7CF-24314F6C7CE8}" dt="2023-03-23T13:04:04.600" v="3489" actId="478"/>
          <ac:spMkLst>
            <pc:docMk/>
            <pc:sldMk cId="3109030580" sldId="314"/>
            <ac:spMk id="2" creationId="{A6BBDF47-F9B2-37B2-5D2E-18BD5E600740}"/>
          </ac:spMkLst>
        </pc:spChg>
        <pc:spChg chg="mod">
          <ac:chgData name="Javier Fuertes" userId="7c5b09eb-a14a-41ad-8106-69f1cead0dd2" providerId="ADAL" clId="{F05E2192-A58D-4321-A7CF-24314F6C7CE8}" dt="2023-03-23T10:28:40.349" v="2541" actId="20577"/>
          <ac:spMkLst>
            <pc:docMk/>
            <pc:sldMk cId="3109030580" sldId="314"/>
            <ac:spMk id="4" creationId="{52F28CC7-5081-A4A3-0646-95B4C5E1554C}"/>
          </ac:spMkLst>
        </pc:spChg>
        <pc:spChg chg="mod">
          <ac:chgData name="Javier Fuertes" userId="7c5b09eb-a14a-41ad-8106-69f1cead0dd2" providerId="ADAL" clId="{F05E2192-A58D-4321-A7CF-24314F6C7CE8}" dt="2023-03-23T16:59:18.829" v="7679" actId="20577"/>
          <ac:spMkLst>
            <pc:docMk/>
            <pc:sldMk cId="3109030580" sldId="314"/>
            <ac:spMk id="5" creationId="{BED0C479-78F5-69DD-A081-EF9DBF5BD83F}"/>
          </ac:spMkLst>
        </pc:spChg>
        <pc:picChg chg="add del mod">
          <ac:chgData name="Javier Fuertes" userId="7c5b09eb-a14a-41ad-8106-69f1cead0dd2" providerId="ADAL" clId="{F05E2192-A58D-4321-A7CF-24314F6C7CE8}" dt="2023-03-23T13:05:19.361" v="3497" actId="478"/>
          <ac:picMkLst>
            <pc:docMk/>
            <pc:sldMk cId="3109030580" sldId="314"/>
            <ac:picMk id="6" creationId="{892BE835-3C1A-82FB-81FF-DD0847AD61C4}"/>
          </ac:picMkLst>
        </pc:picChg>
        <pc:picChg chg="add del mod">
          <ac:chgData name="Javier Fuertes" userId="7c5b09eb-a14a-41ad-8106-69f1cead0dd2" providerId="ADAL" clId="{F05E2192-A58D-4321-A7CF-24314F6C7CE8}" dt="2023-03-23T14:45:47" v="7069" actId="1035"/>
          <ac:picMkLst>
            <pc:docMk/>
            <pc:sldMk cId="3109030580" sldId="314"/>
            <ac:picMk id="7" creationId="{7FC36312-8F29-2388-3614-6BD6A6C76AC7}"/>
          </ac:picMkLst>
        </pc:picChg>
        <pc:picChg chg="add mod modCrop">
          <ac:chgData name="Javier Fuertes" userId="7c5b09eb-a14a-41ad-8106-69f1cead0dd2" providerId="ADAL" clId="{F05E2192-A58D-4321-A7CF-24314F6C7CE8}" dt="2023-03-23T13:06:03.435" v="3550" actId="1038"/>
          <ac:picMkLst>
            <pc:docMk/>
            <pc:sldMk cId="3109030580" sldId="314"/>
            <ac:picMk id="9" creationId="{F3F11E0B-1FAF-7801-4E3D-A1CDAC4F8A59}"/>
          </ac:picMkLst>
        </pc:picChg>
        <pc:picChg chg="ord">
          <ac:chgData name="Javier Fuertes" userId="7c5b09eb-a14a-41ad-8106-69f1cead0dd2" providerId="ADAL" clId="{F05E2192-A58D-4321-A7CF-24314F6C7CE8}" dt="2023-03-23T13:04:01.823" v="3488" actId="167"/>
          <ac:picMkLst>
            <pc:docMk/>
            <pc:sldMk cId="3109030580" sldId="314"/>
            <ac:picMk id="12" creationId="{26C74B92-4398-7ACE-BE75-8124B0CF3A95}"/>
          </ac:picMkLst>
        </pc:picChg>
      </pc:sldChg>
      <pc:sldChg chg="addSp delSp modSp del mod">
        <pc:chgData name="Javier Fuertes" userId="7c5b09eb-a14a-41ad-8106-69f1cead0dd2" providerId="ADAL" clId="{F05E2192-A58D-4321-A7CF-24314F6C7CE8}" dt="2023-03-23T13:02:44.553" v="3451" actId="2696"/>
        <pc:sldMkLst>
          <pc:docMk/>
          <pc:sldMk cId="2227215469" sldId="315"/>
        </pc:sldMkLst>
        <pc:spChg chg="add mod">
          <ac:chgData name="Javier Fuertes" userId="7c5b09eb-a14a-41ad-8106-69f1cead0dd2" providerId="ADAL" clId="{F05E2192-A58D-4321-A7CF-24314F6C7CE8}" dt="2023-03-23T13:02:36.287" v="3448" actId="21"/>
          <ac:spMkLst>
            <pc:docMk/>
            <pc:sldMk cId="2227215469" sldId="315"/>
            <ac:spMk id="3" creationId="{BBF6AC57-8263-E7A1-0844-7263FFC3E5B6}"/>
          </ac:spMkLst>
        </pc:spChg>
        <pc:spChg chg="mod">
          <ac:chgData name="Javier Fuertes" userId="7c5b09eb-a14a-41ad-8106-69f1cead0dd2" providerId="ADAL" clId="{F05E2192-A58D-4321-A7CF-24314F6C7CE8}" dt="2023-03-23T13:02:28.276" v="3446" actId="21"/>
          <ac:spMkLst>
            <pc:docMk/>
            <pc:sldMk cId="2227215469" sldId="315"/>
            <ac:spMk id="14" creationId="{622E338E-1A4B-EFCF-7535-1A9AE51A44CE}"/>
          </ac:spMkLst>
        </pc:spChg>
        <pc:picChg chg="del">
          <ac:chgData name="Javier Fuertes" userId="7c5b09eb-a14a-41ad-8106-69f1cead0dd2" providerId="ADAL" clId="{F05E2192-A58D-4321-A7CF-24314F6C7CE8}" dt="2023-03-23T13:02:36.287" v="3448" actId="21"/>
          <ac:picMkLst>
            <pc:docMk/>
            <pc:sldMk cId="2227215469" sldId="315"/>
            <ac:picMk id="5" creationId="{9DF92C53-ABC6-A143-ADA3-2C10AE53D517}"/>
          </ac:picMkLst>
        </pc:picChg>
      </pc:sldChg>
      <pc:sldChg chg="addSp delSp modSp add del mod">
        <pc:chgData name="Javier Fuertes" userId="7c5b09eb-a14a-41ad-8106-69f1cead0dd2" providerId="ADAL" clId="{F05E2192-A58D-4321-A7CF-24314F6C7CE8}" dt="2023-03-23T09:28:22.498" v="1875" actId="2890"/>
        <pc:sldMkLst>
          <pc:docMk/>
          <pc:sldMk cId="2023419064" sldId="316"/>
        </pc:sldMkLst>
        <pc:spChg chg="add del">
          <ac:chgData name="Javier Fuertes" userId="7c5b09eb-a14a-41ad-8106-69f1cead0dd2" providerId="ADAL" clId="{F05E2192-A58D-4321-A7CF-24314F6C7CE8}" dt="2023-03-23T09:28:20.704" v="1873" actId="478"/>
          <ac:spMkLst>
            <pc:docMk/>
            <pc:sldMk cId="2023419064" sldId="316"/>
            <ac:spMk id="2" creationId="{A6BBDF47-F9B2-37B2-5D2E-18BD5E600740}"/>
          </ac:spMkLst>
        </pc:spChg>
        <pc:picChg chg="mod">
          <ac:chgData name="Javier Fuertes" userId="7c5b09eb-a14a-41ad-8106-69f1cead0dd2" providerId="ADAL" clId="{F05E2192-A58D-4321-A7CF-24314F6C7CE8}" dt="2023-03-23T09:28:21.020" v="1874" actId="1076"/>
          <ac:picMkLst>
            <pc:docMk/>
            <pc:sldMk cId="2023419064" sldId="316"/>
            <ac:picMk id="12" creationId="{26C74B92-4398-7ACE-BE75-8124B0CF3A95}"/>
          </ac:picMkLst>
        </pc:picChg>
      </pc:sldChg>
      <pc:sldChg chg="addSp delSp modSp new mod ord modTransition setBg">
        <pc:chgData name="Javier Fuertes" userId="7c5b09eb-a14a-41ad-8106-69f1cead0dd2" providerId="ADAL" clId="{F05E2192-A58D-4321-A7CF-24314F6C7CE8}" dt="2023-03-23T14:46:15.136" v="7073"/>
        <pc:sldMkLst>
          <pc:docMk/>
          <pc:sldMk cId="3129436023" sldId="317"/>
        </pc:sldMkLst>
        <pc:spChg chg="del">
          <ac:chgData name="Javier Fuertes" userId="7c5b09eb-a14a-41ad-8106-69f1cead0dd2" providerId="ADAL" clId="{F05E2192-A58D-4321-A7CF-24314F6C7CE8}" dt="2023-03-23T12:51:00.515" v="3363" actId="478"/>
          <ac:spMkLst>
            <pc:docMk/>
            <pc:sldMk cId="3129436023" sldId="317"/>
            <ac:spMk id="2" creationId="{990CF4E8-A9CF-037F-F2B2-07CE6B08C83D}"/>
          </ac:spMkLst>
        </pc:spChg>
        <pc:spChg chg="add del mod">
          <ac:chgData name="Javier Fuertes" userId="7c5b09eb-a14a-41ad-8106-69f1cead0dd2" providerId="ADAL" clId="{F05E2192-A58D-4321-A7CF-24314F6C7CE8}" dt="2023-03-23T10:14:29.721" v="2234" actId="931"/>
          <ac:spMkLst>
            <pc:docMk/>
            <pc:sldMk cId="3129436023" sldId="317"/>
            <ac:spMk id="3" creationId="{CB22378B-DAB8-551F-EF79-DA68E7E7FEC6}"/>
          </ac:spMkLst>
        </pc:spChg>
        <pc:spChg chg="del mod">
          <ac:chgData name="Javier Fuertes" userId="7c5b09eb-a14a-41ad-8106-69f1cead0dd2" providerId="ADAL" clId="{F05E2192-A58D-4321-A7CF-24314F6C7CE8}" dt="2023-03-23T14:35:58.528" v="6310" actId="478"/>
          <ac:spMkLst>
            <pc:docMk/>
            <pc:sldMk cId="3129436023" sldId="317"/>
            <ac:spMk id="4" creationId="{E5852C53-D9B3-98D1-1467-C347C0EBA348}"/>
          </ac:spMkLst>
        </pc:spChg>
        <pc:spChg chg="mod">
          <ac:chgData name="Javier Fuertes" userId="7c5b09eb-a14a-41ad-8106-69f1cead0dd2" providerId="ADAL" clId="{F05E2192-A58D-4321-A7CF-24314F6C7CE8}" dt="2023-03-23T14:25:23.680" v="5594" actId="255"/>
          <ac:spMkLst>
            <pc:docMk/>
            <pc:sldMk cId="3129436023" sldId="317"/>
            <ac:spMk id="5" creationId="{27F85668-E072-DDDC-6C4F-1E2C9985CF4D}"/>
          </ac:spMkLst>
        </pc:spChg>
        <pc:spChg chg="add del mod">
          <ac:chgData name="Javier Fuertes" userId="7c5b09eb-a14a-41ad-8106-69f1cead0dd2" providerId="ADAL" clId="{F05E2192-A58D-4321-A7CF-24314F6C7CE8}" dt="2023-03-23T14:36:01.387" v="6313" actId="478"/>
          <ac:spMkLst>
            <pc:docMk/>
            <pc:sldMk cId="3129436023" sldId="317"/>
            <ac:spMk id="6" creationId="{437141C7-7DB3-C449-CA7E-0931D10D146D}"/>
          </ac:spMkLst>
        </pc:spChg>
        <pc:spChg chg="add del mod">
          <ac:chgData name="Javier Fuertes" userId="7c5b09eb-a14a-41ad-8106-69f1cead0dd2" providerId="ADAL" clId="{F05E2192-A58D-4321-A7CF-24314F6C7CE8}" dt="2023-03-23T14:35:59.843" v="6312"/>
          <ac:spMkLst>
            <pc:docMk/>
            <pc:sldMk cId="3129436023" sldId="317"/>
            <ac:spMk id="7" creationId="{FB89E8FC-B6C9-3D3F-56C6-7993DC879F02}"/>
          </ac:spMkLst>
        </pc:spChg>
        <pc:spChg chg="add mod">
          <ac:chgData name="Javier Fuertes" userId="7c5b09eb-a14a-41ad-8106-69f1cead0dd2" providerId="ADAL" clId="{F05E2192-A58D-4321-A7CF-24314F6C7CE8}" dt="2023-03-23T14:36:01.818" v="6314"/>
          <ac:spMkLst>
            <pc:docMk/>
            <pc:sldMk cId="3129436023" sldId="317"/>
            <ac:spMk id="9" creationId="{73759BB3-BF1D-97D6-75BB-7BFD5BCB24E9}"/>
          </ac:spMkLst>
        </pc:spChg>
        <pc:picChg chg="add del mod">
          <ac:chgData name="Javier Fuertes" userId="7c5b09eb-a14a-41ad-8106-69f1cead0dd2" providerId="ADAL" clId="{F05E2192-A58D-4321-A7CF-24314F6C7CE8}" dt="2023-03-23T10:35:56.837" v="2570" actId="478"/>
          <ac:picMkLst>
            <pc:docMk/>
            <pc:sldMk cId="3129436023" sldId="317"/>
            <ac:picMk id="6" creationId="{DF55E7D4-91D9-1D2A-F497-E94ED624D601}"/>
          </ac:picMkLst>
        </pc:picChg>
        <pc:picChg chg="add mod ord modCrop">
          <ac:chgData name="Javier Fuertes" userId="7c5b09eb-a14a-41ad-8106-69f1cead0dd2" providerId="ADAL" clId="{F05E2192-A58D-4321-A7CF-24314F6C7CE8}" dt="2023-03-23T12:51:44.871" v="3375" actId="1076"/>
          <ac:picMkLst>
            <pc:docMk/>
            <pc:sldMk cId="3129436023" sldId="317"/>
            <ac:picMk id="8" creationId="{97E1FE73-3010-4AD5-1386-701D349D86FB}"/>
          </ac:picMkLst>
        </pc:picChg>
      </pc:sldChg>
      <pc:sldChg chg="modSp add del mod">
        <pc:chgData name="Javier Fuertes" userId="7c5b09eb-a14a-41ad-8106-69f1cead0dd2" providerId="ADAL" clId="{F05E2192-A58D-4321-A7CF-24314F6C7CE8}" dt="2023-03-23T10:21:56.756" v="2472" actId="2696"/>
        <pc:sldMkLst>
          <pc:docMk/>
          <pc:sldMk cId="2183654449" sldId="318"/>
        </pc:sldMkLst>
        <pc:spChg chg="mod">
          <ac:chgData name="Javier Fuertes" userId="7c5b09eb-a14a-41ad-8106-69f1cead0dd2" providerId="ADAL" clId="{F05E2192-A58D-4321-A7CF-24314F6C7CE8}" dt="2023-03-23T09:32:20.108" v="1992" actId="207"/>
          <ac:spMkLst>
            <pc:docMk/>
            <pc:sldMk cId="2183654449" sldId="318"/>
            <ac:spMk id="3" creationId="{CB22378B-DAB8-551F-EF79-DA68E7E7FEC6}"/>
          </ac:spMkLst>
        </pc:spChg>
        <pc:spChg chg="mod">
          <ac:chgData name="Javier Fuertes" userId="7c5b09eb-a14a-41ad-8106-69f1cead0dd2" providerId="ADAL" clId="{F05E2192-A58D-4321-A7CF-24314F6C7CE8}" dt="2023-03-23T09:32:12.878" v="1989" actId="20577"/>
          <ac:spMkLst>
            <pc:docMk/>
            <pc:sldMk cId="2183654449" sldId="318"/>
            <ac:spMk id="4" creationId="{E5852C53-D9B3-98D1-1467-C347C0EBA348}"/>
          </ac:spMkLst>
        </pc:spChg>
      </pc:sldChg>
      <pc:sldChg chg="addSp delSp modSp add mod modTransition">
        <pc:chgData name="Javier Fuertes" userId="7c5b09eb-a14a-41ad-8106-69f1cead0dd2" providerId="ADAL" clId="{F05E2192-A58D-4321-A7CF-24314F6C7CE8}" dt="2023-03-23T14:46:15.136" v="7073"/>
        <pc:sldMkLst>
          <pc:docMk/>
          <pc:sldMk cId="609732347" sldId="319"/>
        </pc:sldMkLst>
        <pc:spChg chg="add del">
          <ac:chgData name="Javier Fuertes" userId="7c5b09eb-a14a-41ad-8106-69f1cead0dd2" providerId="ADAL" clId="{F05E2192-A58D-4321-A7CF-24314F6C7CE8}" dt="2023-03-23T12:54:51.090" v="3397" actId="478"/>
          <ac:spMkLst>
            <pc:docMk/>
            <pc:sldMk cId="609732347" sldId="319"/>
            <ac:spMk id="2" creationId="{990CF4E8-A9CF-037F-F2B2-07CE6B08C83D}"/>
          </ac:spMkLst>
        </pc:spChg>
        <pc:spChg chg="add del mod">
          <ac:chgData name="Javier Fuertes" userId="7c5b09eb-a14a-41ad-8106-69f1cead0dd2" providerId="ADAL" clId="{F05E2192-A58D-4321-A7CF-24314F6C7CE8}" dt="2023-03-23T12:54:48.709" v="3396" actId="478"/>
          <ac:spMkLst>
            <pc:docMk/>
            <pc:sldMk cId="609732347" sldId="319"/>
            <ac:spMk id="3" creationId="{CB22378B-DAB8-551F-EF79-DA68E7E7FEC6}"/>
          </ac:spMkLst>
        </pc:spChg>
        <pc:spChg chg="add del mod">
          <ac:chgData name="Javier Fuertes" userId="7c5b09eb-a14a-41ad-8106-69f1cead0dd2" providerId="ADAL" clId="{F05E2192-A58D-4321-A7CF-24314F6C7CE8}" dt="2023-03-23T14:36:59.344" v="6352" actId="478"/>
          <ac:spMkLst>
            <pc:docMk/>
            <pc:sldMk cId="609732347" sldId="319"/>
            <ac:spMk id="4" creationId="{E5852C53-D9B3-98D1-1467-C347C0EBA348}"/>
          </ac:spMkLst>
        </pc:spChg>
        <pc:spChg chg="mod">
          <ac:chgData name="Javier Fuertes" userId="7c5b09eb-a14a-41ad-8106-69f1cead0dd2" providerId="ADAL" clId="{F05E2192-A58D-4321-A7CF-24314F6C7CE8}" dt="2023-03-23T14:43:12.870" v="6822" actId="20577"/>
          <ac:spMkLst>
            <pc:docMk/>
            <pc:sldMk cId="609732347" sldId="319"/>
            <ac:spMk id="5" creationId="{27F85668-E072-DDDC-6C4F-1E2C9985CF4D}"/>
          </ac:spMkLst>
        </pc:spChg>
        <pc:spChg chg="add del mod">
          <ac:chgData name="Javier Fuertes" userId="7c5b09eb-a14a-41ad-8106-69f1cead0dd2" providerId="ADAL" clId="{F05E2192-A58D-4321-A7CF-24314F6C7CE8}" dt="2023-03-23T14:36:41.111" v="6323"/>
          <ac:spMkLst>
            <pc:docMk/>
            <pc:sldMk cId="609732347" sldId="319"/>
            <ac:spMk id="6" creationId="{F1D4D126-E6C0-8D6B-A6B3-A36D148B23D1}"/>
          </ac:spMkLst>
        </pc:spChg>
        <pc:spChg chg="add del mod">
          <ac:chgData name="Javier Fuertes" userId="7c5b09eb-a14a-41ad-8106-69f1cead0dd2" providerId="ADAL" clId="{F05E2192-A58D-4321-A7CF-24314F6C7CE8}" dt="2023-03-23T14:36:59.586" v="6353" actId="478"/>
          <ac:spMkLst>
            <pc:docMk/>
            <pc:sldMk cId="609732347" sldId="319"/>
            <ac:spMk id="10" creationId="{DFBE3170-DEE9-81BF-535A-1B27F099C4B2}"/>
          </ac:spMkLst>
        </pc:spChg>
        <pc:spChg chg="add del mod">
          <ac:chgData name="Javier Fuertes" userId="7c5b09eb-a14a-41ad-8106-69f1cead0dd2" providerId="ADAL" clId="{F05E2192-A58D-4321-A7CF-24314F6C7CE8}" dt="2023-03-23T14:36:43.795" v="6326"/>
          <ac:spMkLst>
            <pc:docMk/>
            <pc:sldMk cId="609732347" sldId="319"/>
            <ac:spMk id="11" creationId="{6D9B8B19-352F-F40D-731A-8E211F14DFFA}"/>
          </ac:spMkLst>
        </pc:spChg>
        <pc:spChg chg="add del mod">
          <ac:chgData name="Javier Fuertes" userId="7c5b09eb-a14a-41ad-8106-69f1cead0dd2" providerId="ADAL" clId="{F05E2192-A58D-4321-A7CF-24314F6C7CE8}" dt="2023-03-23T14:37:10.321" v="6382" actId="20577"/>
          <ac:spMkLst>
            <pc:docMk/>
            <pc:sldMk cId="609732347" sldId="319"/>
            <ac:spMk id="12" creationId="{37B2578F-83AB-F3AE-E582-DC41ADEDCFF2}"/>
          </ac:spMkLst>
        </pc:spChg>
        <pc:picChg chg="add del mod">
          <ac:chgData name="Javier Fuertes" userId="7c5b09eb-a14a-41ad-8106-69f1cead0dd2" providerId="ADAL" clId="{F05E2192-A58D-4321-A7CF-24314F6C7CE8}" dt="2023-03-23T09:29:56.074" v="1911" actId="478"/>
          <ac:picMkLst>
            <pc:docMk/>
            <pc:sldMk cId="609732347" sldId="319"/>
            <ac:picMk id="6" creationId="{DF55E7D4-91D9-1D2A-F497-E94ED624D601}"/>
          </ac:picMkLst>
        </pc:picChg>
        <pc:picChg chg="add del mod">
          <ac:chgData name="Javier Fuertes" userId="7c5b09eb-a14a-41ad-8106-69f1cead0dd2" providerId="ADAL" clId="{F05E2192-A58D-4321-A7CF-24314F6C7CE8}" dt="2023-03-23T09:29:44.309" v="1904"/>
          <ac:picMkLst>
            <pc:docMk/>
            <pc:sldMk cId="609732347" sldId="319"/>
            <ac:picMk id="7" creationId="{853CF50C-0AF8-B31A-4680-CF548355AD28}"/>
          </ac:picMkLst>
        </pc:picChg>
        <pc:picChg chg="add mod">
          <ac:chgData name="Javier Fuertes" userId="7c5b09eb-a14a-41ad-8106-69f1cead0dd2" providerId="ADAL" clId="{F05E2192-A58D-4321-A7CF-24314F6C7CE8}" dt="2023-03-23T14:33:26.493" v="6206" actId="1076"/>
          <ac:picMkLst>
            <pc:docMk/>
            <pc:sldMk cId="609732347" sldId="319"/>
            <ac:picMk id="8" creationId="{1C89F4D6-6ABD-4036-2A30-2AA600EE4A37}"/>
          </ac:picMkLst>
        </pc:picChg>
        <pc:picChg chg="add mod">
          <ac:chgData name="Javier Fuertes" userId="7c5b09eb-a14a-41ad-8106-69f1cead0dd2" providerId="ADAL" clId="{F05E2192-A58D-4321-A7CF-24314F6C7CE8}" dt="2023-03-23T14:33:21.485" v="6205" actId="1076"/>
          <ac:picMkLst>
            <pc:docMk/>
            <pc:sldMk cId="609732347" sldId="319"/>
            <ac:picMk id="9" creationId="{19CE2408-2896-D954-A9C1-8334FAB5C738}"/>
          </ac:picMkLst>
        </pc:picChg>
      </pc:sldChg>
      <pc:sldChg chg="modSp del mod">
        <pc:chgData name="Javier Fuertes" userId="7c5b09eb-a14a-41ad-8106-69f1cead0dd2" providerId="ADAL" clId="{F05E2192-A58D-4321-A7CF-24314F6C7CE8}" dt="2023-03-23T12:26:31.100" v="3017" actId="2696"/>
        <pc:sldMkLst>
          <pc:docMk/>
          <pc:sldMk cId="3518403998" sldId="320"/>
        </pc:sldMkLst>
        <pc:spChg chg="mod">
          <ac:chgData name="Javier Fuertes" userId="7c5b09eb-a14a-41ad-8106-69f1cead0dd2" providerId="ADAL" clId="{F05E2192-A58D-4321-A7CF-24314F6C7CE8}" dt="2023-03-23T12:26:28.623" v="3016" actId="21"/>
          <ac:spMkLst>
            <pc:docMk/>
            <pc:sldMk cId="3518403998" sldId="320"/>
            <ac:spMk id="3" creationId="{474C1722-1A1E-59A1-9DB1-C7A319AF370B}"/>
          </ac:spMkLst>
        </pc:spChg>
      </pc:sldChg>
      <pc:sldChg chg="addSp delSp modSp mod modTransition">
        <pc:chgData name="Javier Fuertes" userId="7c5b09eb-a14a-41ad-8106-69f1cead0dd2" providerId="ADAL" clId="{F05E2192-A58D-4321-A7CF-24314F6C7CE8}" dt="2023-03-24T12:36:23.475" v="8750" actId="20577"/>
        <pc:sldMkLst>
          <pc:docMk/>
          <pc:sldMk cId="676908583" sldId="321"/>
        </pc:sldMkLst>
        <pc:spChg chg="add mod">
          <ac:chgData name="Javier Fuertes" userId="7c5b09eb-a14a-41ad-8106-69f1cead0dd2" providerId="ADAL" clId="{F05E2192-A58D-4321-A7CF-24314F6C7CE8}" dt="2023-03-24T12:36:23.475" v="8750" actId="20577"/>
          <ac:spMkLst>
            <pc:docMk/>
            <pc:sldMk cId="676908583" sldId="321"/>
            <ac:spMk id="2" creationId="{B98CF015-EE37-6981-1E75-368BE9817348}"/>
          </ac:spMkLst>
        </pc:spChg>
        <pc:spChg chg="mod">
          <ac:chgData name="Javier Fuertes" userId="7c5b09eb-a14a-41ad-8106-69f1cead0dd2" providerId="ADAL" clId="{F05E2192-A58D-4321-A7CF-24314F6C7CE8}" dt="2023-03-24T12:25:55.552" v="8289" actId="20577"/>
          <ac:spMkLst>
            <pc:docMk/>
            <pc:sldMk cId="676908583" sldId="321"/>
            <ac:spMk id="4" creationId="{F7AD80D2-6B4F-B5F8-AED5-81D243218337}"/>
          </ac:spMkLst>
        </pc:spChg>
        <pc:spChg chg="del mod ord">
          <ac:chgData name="Javier Fuertes" userId="7c5b09eb-a14a-41ad-8106-69f1cead0dd2" providerId="ADAL" clId="{F05E2192-A58D-4321-A7CF-24314F6C7CE8}" dt="2023-03-24T12:35:35.321" v="8677" actId="478"/>
          <ac:spMkLst>
            <pc:docMk/>
            <pc:sldMk cId="676908583" sldId="321"/>
            <ac:spMk id="5" creationId="{603C8019-4B8E-DC18-2D61-6C0AAD7F15DA}"/>
          </ac:spMkLst>
        </pc:spChg>
        <pc:picChg chg="add mod">
          <ac:chgData name="Javier Fuertes" userId="7c5b09eb-a14a-41ad-8106-69f1cead0dd2" providerId="ADAL" clId="{F05E2192-A58D-4321-A7CF-24314F6C7CE8}" dt="2023-03-24T12:33:12.810" v="8551"/>
          <ac:picMkLst>
            <pc:docMk/>
            <pc:sldMk cId="676908583" sldId="321"/>
            <ac:picMk id="3" creationId="{3F698372-E18A-47AA-7387-9DCA86F682EC}"/>
          </ac:picMkLst>
        </pc:picChg>
      </pc:sldChg>
      <pc:sldChg chg="addSp delSp modSp add mod modTransition">
        <pc:chgData name="Javier Fuertes" userId="7c5b09eb-a14a-41ad-8106-69f1cead0dd2" providerId="ADAL" clId="{F05E2192-A58D-4321-A7CF-24314F6C7CE8}" dt="2023-03-23T14:46:43.075" v="7078"/>
        <pc:sldMkLst>
          <pc:docMk/>
          <pc:sldMk cId="4236409239" sldId="322"/>
        </pc:sldMkLst>
        <pc:spChg chg="del">
          <ac:chgData name="Javier Fuertes" userId="7c5b09eb-a14a-41ad-8106-69f1cead0dd2" providerId="ADAL" clId="{F05E2192-A58D-4321-A7CF-24314F6C7CE8}" dt="2023-03-23T12:51:07.225" v="3365" actId="478"/>
          <ac:spMkLst>
            <pc:docMk/>
            <pc:sldMk cId="4236409239" sldId="322"/>
            <ac:spMk id="2" creationId="{990CF4E8-A9CF-037F-F2B2-07CE6B08C83D}"/>
          </ac:spMkLst>
        </pc:spChg>
        <pc:spChg chg="add del mod ord">
          <ac:chgData name="Javier Fuertes" userId="7c5b09eb-a14a-41ad-8106-69f1cead0dd2" providerId="ADAL" clId="{F05E2192-A58D-4321-A7CF-24314F6C7CE8}" dt="2023-03-23T13:59:28.558" v="4368" actId="478"/>
          <ac:spMkLst>
            <pc:docMk/>
            <pc:sldMk cId="4236409239" sldId="322"/>
            <ac:spMk id="3" creationId="{91E0B425-DC0D-2B1C-E97B-3EA340B72CAD}"/>
          </ac:spMkLst>
        </pc:spChg>
        <pc:spChg chg="del mod">
          <ac:chgData name="Javier Fuertes" userId="7c5b09eb-a14a-41ad-8106-69f1cead0dd2" providerId="ADAL" clId="{F05E2192-A58D-4321-A7CF-24314F6C7CE8}" dt="2023-03-23T14:00:23.064" v="4406" actId="478"/>
          <ac:spMkLst>
            <pc:docMk/>
            <pc:sldMk cId="4236409239" sldId="322"/>
            <ac:spMk id="4" creationId="{E5852C53-D9B3-98D1-1467-C347C0EBA348}"/>
          </ac:spMkLst>
        </pc:spChg>
        <pc:spChg chg="del mod">
          <ac:chgData name="Javier Fuertes" userId="7c5b09eb-a14a-41ad-8106-69f1cead0dd2" providerId="ADAL" clId="{F05E2192-A58D-4321-A7CF-24314F6C7CE8}" dt="2023-03-23T10:37:10.062" v="2600" actId="478"/>
          <ac:spMkLst>
            <pc:docMk/>
            <pc:sldMk cId="4236409239" sldId="322"/>
            <ac:spMk id="5" creationId="{27F85668-E072-DDDC-6C4F-1E2C9985CF4D}"/>
          </ac:spMkLst>
        </pc:spChg>
        <pc:spChg chg="add del mod">
          <ac:chgData name="Javier Fuertes" userId="7c5b09eb-a14a-41ad-8106-69f1cead0dd2" providerId="ADAL" clId="{F05E2192-A58D-4321-A7CF-24314F6C7CE8}" dt="2023-03-23T14:25:46.017" v="5596" actId="478"/>
          <ac:spMkLst>
            <pc:docMk/>
            <pc:sldMk cId="4236409239" sldId="322"/>
            <ac:spMk id="5" creationId="{79008C00-B6C0-D495-B132-D1D6A0DA8766}"/>
          </ac:spMkLst>
        </pc:spChg>
        <pc:spChg chg="add del mod">
          <ac:chgData name="Javier Fuertes" userId="7c5b09eb-a14a-41ad-8106-69f1cead0dd2" providerId="ADAL" clId="{F05E2192-A58D-4321-A7CF-24314F6C7CE8}" dt="2023-03-23T10:19:51.261" v="2289" actId="931"/>
          <ac:spMkLst>
            <pc:docMk/>
            <pc:sldMk cId="4236409239" sldId="322"/>
            <ac:spMk id="7" creationId="{8C4A14E5-8A14-496A-1622-3A285D3F3BAD}"/>
          </ac:spMkLst>
        </pc:spChg>
        <pc:spChg chg="add del mod">
          <ac:chgData name="Javier Fuertes" userId="7c5b09eb-a14a-41ad-8106-69f1cead0dd2" providerId="ADAL" clId="{F05E2192-A58D-4321-A7CF-24314F6C7CE8}" dt="2023-03-23T14:00:25.621" v="4409" actId="478"/>
          <ac:spMkLst>
            <pc:docMk/>
            <pc:sldMk cId="4236409239" sldId="322"/>
            <ac:spMk id="7" creationId="{A2F9C4B5-C03E-9B1B-6031-3C6530F3ACB8}"/>
          </ac:spMkLst>
        </pc:spChg>
        <pc:spChg chg="add del mod">
          <ac:chgData name="Javier Fuertes" userId="7c5b09eb-a14a-41ad-8106-69f1cead0dd2" providerId="ADAL" clId="{F05E2192-A58D-4321-A7CF-24314F6C7CE8}" dt="2023-03-23T14:00:24.529" v="4408"/>
          <ac:spMkLst>
            <pc:docMk/>
            <pc:sldMk cId="4236409239" sldId="322"/>
            <ac:spMk id="8" creationId="{D168EF3F-6153-D095-9868-A96D60C3B872}"/>
          </ac:spMkLst>
        </pc:spChg>
        <pc:spChg chg="add del mod">
          <ac:chgData name="Javier Fuertes" userId="7c5b09eb-a14a-41ad-8106-69f1cead0dd2" providerId="ADAL" clId="{F05E2192-A58D-4321-A7CF-24314F6C7CE8}" dt="2023-03-23T14:46:39.505" v="7074" actId="478"/>
          <ac:spMkLst>
            <pc:docMk/>
            <pc:sldMk cId="4236409239" sldId="322"/>
            <ac:spMk id="9" creationId="{0BAC5DE8-89C2-4983-5C50-845C83062C80}"/>
          </ac:spMkLst>
        </pc:spChg>
        <pc:spChg chg="add mod">
          <ac:chgData name="Javier Fuertes" userId="7c5b09eb-a14a-41ad-8106-69f1cead0dd2" providerId="ADAL" clId="{F05E2192-A58D-4321-A7CF-24314F6C7CE8}" dt="2023-03-23T14:25:46.416" v="5597"/>
          <ac:spMkLst>
            <pc:docMk/>
            <pc:sldMk cId="4236409239" sldId="322"/>
            <ac:spMk id="10" creationId="{DCFA23E6-4EE0-1E25-8DB2-46EFE5D7123F}"/>
          </ac:spMkLst>
        </pc:spChg>
        <pc:spChg chg="add del mod">
          <ac:chgData name="Javier Fuertes" userId="7c5b09eb-a14a-41ad-8106-69f1cead0dd2" providerId="ADAL" clId="{F05E2192-A58D-4321-A7CF-24314F6C7CE8}" dt="2023-03-23T14:46:42.816" v="7077" actId="478"/>
          <ac:spMkLst>
            <pc:docMk/>
            <pc:sldMk cId="4236409239" sldId="322"/>
            <ac:spMk id="12" creationId="{4231F479-9D31-8ACC-D4D0-BDAC559A787D}"/>
          </ac:spMkLst>
        </pc:spChg>
        <pc:spChg chg="add del mod">
          <ac:chgData name="Javier Fuertes" userId="7c5b09eb-a14a-41ad-8106-69f1cead0dd2" providerId="ADAL" clId="{F05E2192-A58D-4321-A7CF-24314F6C7CE8}" dt="2023-03-23T14:46:40.999" v="7076"/>
          <ac:spMkLst>
            <pc:docMk/>
            <pc:sldMk cId="4236409239" sldId="322"/>
            <ac:spMk id="13" creationId="{60708599-D012-39BC-26D4-AA3DF0956C27}"/>
          </ac:spMkLst>
        </pc:spChg>
        <pc:spChg chg="add mod">
          <ac:chgData name="Javier Fuertes" userId="7c5b09eb-a14a-41ad-8106-69f1cead0dd2" providerId="ADAL" clId="{F05E2192-A58D-4321-A7CF-24314F6C7CE8}" dt="2023-03-23T14:46:43.075" v="7078"/>
          <ac:spMkLst>
            <pc:docMk/>
            <pc:sldMk cId="4236409239" sldId="322"/>
            <ac:spMk id="14" creationId="{23B01149-8B3E-4B59-9CBE-D4867179CA00}"/>
          </ac:spMkLst>
        </pc:spChg>
        <pc:spChg chg="add del mod ord">
          <ac:chgData name="Javier Fuertes" userId="7c5b09eb-a14a-41ad-8106-69f1cead0dd2" providerId="ADAL" clId="{F05E2192-A58D-4321-A7CF-24314F6C7CE8}" dt="2023-03-23T13:59:35.278" v="4369" actId="478"/>
          <ac:spMkLst>
            <pc:docMk/>
            <pc:sldMk cId="4236409239" sldId="322"/>
            <ac:spMk id="16" creationId="{90A27F95-B997-AF9E-9ED4-696625990B34}"/>
          </ac:spMkLst>
        </pc:spChg>
        <pc:spChg chg="add del mod">
          <ac:chgData name="Javier Fuertes" userId="7c5b09eb-a14a-41ad-8106-69f1cead0dd2" providerId="ADAL" clId="{F05E2192-A58D-4321-A7CF-24314F6C7CE8}" dt="2023-03-23T10:37:12.952" v="2601" actId="478"/>
          <ac:spMkLst>
            <pc:docMk/>
            <pc:sldMk cId="4236409239" sldId="322"/>
            <ac:spMk id="18" creationId="{85768B24-C18B-8131-A51F-D5DBE56ECDCD}"/>
          </ac:spMkLst>
        </pc:spChg>
        <pc:spChg chg="add del mod">
          <ac:chgData name="Javier Fuertes" userId="7c5b09eb-a14a-41ad-8106-69f1cead0dd2" providerId="ADAL" clId="{F05E2192-A58D-4321-A7CF-24314F6C7CE8}" dt="2023-03-23T10:38:19.595" v="2613" actId="478"/>
          <ac:spMkLst>
            <pc:docMk/>
            <pc:sldMk cId="4236409239" sldId="322"/>
            <ac:spMk id="20" creationId="{73AADB9A-A214-0B97-3E27-057BF79CF98E}"/>
          </ac:spMkLst>
        </pc:spChg>
        <pc:picChg chg="del mod">
          <ac:chgData name="Javier Fuertes" userId="7c5b09eb-a14a-41ad-8106-69f1cead0dd2" providerId="ADAL" clId="{F05E2192-A58D-4321-A7CF-24314F6C7CE8}" dt="2023-03-23T10:37:02.511" v="2598" actId="478"/>
          <ac:picMkLst>
            <pc:docMk/>
            <pc:sldMk cId="4236409239" sldId="322"/>
            <ac:picMk id="6" creationId="{DF55E7D4-91D9-1D2A-F497-E94ED624D601}"/>
          </ac:picMkLst>
        </pc:picChg>
        <pc:picChg chg="del">
          <ac:chgData name="Javier Fuertes" userId="7c5b09eb-a14a-41ad-8106-69f1cead0dd2" providerId="ADAL" clId="{F05E2192-A58D-4321-A7CF-24314F6C7CE8}" dt="2023-03-23T10:18:28.677" v="2265" actId="478"/>
          <ac:picMkLst>
            <pc:docMk/>
            <pc:sldMk cId="4236409239" sldId="322"/>
            <ac:picMk id="8" creationId="{97E1FE73-3010-4AD5-1386-701D349D86FB}"/>
          </ac:picMkLst>
        </pc:picChg>
        <pc:picChg chg="add del mod">
          <ac:chgData name="Javier Fuertes" userId="7c5b09eb-a14a-41ad-8106-69f1cead0dd2" providerId="ADAL" clId="{F05E2192-A58D-4321-A7CF-24314F6C7CE8}" dt="2023-03-23T10:18:37.789" v="2272" actId="931"/>
          <ac:picMkLst>
            <pc:docMk/>
            <pc:sldMk cId="4236409239" sldId="322"/>
            <ac:picMk id="10" creationId="{79D2B7FF-F11B-92EC-83C9-BB4B958E6F08}"/>
          </ac:picMkLst>
        </pc:picChg>
        <pc:picChg chg="add del mod">
          <ac:chgData name="Javier Fuertes" userId="7c5b09eb-a14a-41ad-8106-69f1cead0dd2" providerId="ADAL" clId="{F05E2192-A58D-4321-A7CF-24314F6C7CE8}" dt="2023-03-23T10:18:57.466" v="2276" actId="478"/>
          <ac:picMkLst>
            <pc:docMk/>
            <pc:sldMk cId="4236409239" sldId="322"/>
            <ac:picMk id="11" creationId="{3AE50691-FCF1-3854-E64B-CE64803D0BA4}"/>
          </ac:picMkLst>
        </pc:picChg>
        <pc:picChg chg="add del mod modCrop">
          <ac:chgData name="Javier Fuertes" userId="7c5b09eb-a14a-41ad-8106-69f1cead0dd2" providerId="ADAL" clId="{F05E2192-A58D-4321-A7CF-24314F6C7CE8}" dt="2023-03-23T10:19:47.381" v="2288" actId="931"/>
          <ac:picMkLst>
            <pc:docMk/>
            <pc:sldMk cId="4236409239" sldId="322"/>
            <ac:picMk id="13" creationId="{C3F5C8EC-A362-7BBC-D13A-701113FBA863}"/>
          </ac:picMkLst>
        </pc:picChg>
        <pc:picChg chg="add del mod modCrop">
          <ac:chgData name="Javier Fuertes" userId="7c5b09eb-a14a-41ad-8106-69f1cead0dd2" providerId="ADAL" clId="{F05E2192-A58D-4321-A7CF-24314F6C7CE8}" dt="2023-03-23T10:37:56.327" v="2602" actId="478"/>
          <ac:picMkLst>
            <pc:docMk/>
            <pc:sldMk cId="4236409239" sldId="322"/>
            <ac:picMk id="15" creationId="{33009E0A-D813-4F35-594A-0BCB9996C00A}"/>
          </ac:picMkLst>
        </pc:picChg>
        <pc:picChg chg="add del mod">
          <ac:chgData name="Javier Fuertes" userId="7c5b09eb-a14a-41ad-8106-69f1cead0dd2" providerId="ADAL" clId="{F05E2192-A58D-4321-A7CF-24314F6C7CE8}" dt="2023-03-23T10:38:11.485" v="2611" actId="931"/>
          <ac:picMkLst>
            <pc:docMk/>
            <pc:sldMk cId="4236409239" sldId="322"/>
            <ac:picMk id="22" creationId="{9934077E-728B-C45D-5971-AF53FCEAA513}"/>
          </ac:picMkLst>
        </pc:picChg>
        <pc:picChg chg="add mod ord modCrop">
          <ac:chgData name="Javier Fuertes" userId="7c5b09eb-a14a-41ad-8106-69f1cead0dd2" providerId="ADAL" clId="{F05E2192-A58D-4321-A7CF-24314F6C7CE8}" dt="2023-03-23T13:20:30.819" v="3738" actId="18131"/>
          <ac:picMkLst>
            <pc:docMk/>
            <pc:sldMk cId="4236409239" sldId="322"/>
            <ac:picMk id="23" creationId="{6A812B13-C15E-4C69-A92F-363505917D97}"/>
          </ac:picMkLst>
        </pc:picChg>
      </pc:sldChg>
      <pc:sldChg chg="addSp delSp modSp add mod modTransition modNotesTx">
        <pc:chgData name="Javier Fuertes" userId="7c5b09eb-a14a-41ad-8106-69f1cead0dd2" providerId="ADAL" clId="{F05E2192-A58D-4321-A7CF-24314F6C7CE8}" dt="2023-03-23T14:56:57.382" v="7341" actId="20577"/>
        <pc:sldMkLst>
          <pc:docMk/>
          <pc:sldMk cId="3353144592" sldId="323"/>
        </pc:sldMkLst>
        <pc:spChg chg="del">
          <ac:chgData name="Javier Fuertes" userId="7c5b09eb-a14a-41ad-8106-69f1cead0dd2" providerId="ADAL" clId="{F05E2192-A58D-4321-A7CF-24314F6C7CE8}" dt="2023-03-23T12:54:30.004" v="3391" actId="478"/>
          <ac:spMkLst>
            <pc:docMk/>
            <pc:sldMk cId="3353144592" sldId="323"/>
            <ac:spMk id="2" creationId="{990CF4E8-A9CF-037F-F2B2-07CE6B08C83D}"/>
          </ac:spMkLst>
        </pc:spChg>
        <pc:spChg chg="del">
          <ac:chgData name="Javier Fuertes" userId="7c5b09eb-a14a-41ad-8106-69f1cead0dd2" providerId="ADAL" clId="{F05E2192-A58D-4321-A7CF-24314F6C7CE8}" dt="2023-03-23T14:36:16.769" v="6315" actId="478"/>
          <ac:spMkLst>
            <pc:docMk/>
            <pc:sldMk cId="3353144592" sldId="323"/>
            <ac:spMk id="4" creationId="{E5852C53-D9B3-98D1-1467-C347C0EBA348}"/>
          </ac:spMkLst>
        </pc:spChg>
        <pc:spChg chg="mod">
          <ac:chgData name="Javier Fuertes" userId="7c5b09eb-a14a-41ad-8106-69f1cead0dd2" providerId="ADAL" clId="{F05E2192-A58D-4321-A7CF-24314F6C7CE8}" dt="2023-03-23T14:26:57.149" v="5679" actId="20577"/>
          <ac:spMkLst>
            <pc:docMk/>
            <pc:sldMk cId="3353144592" sldId="323"/>
            <ac:spMk id="5" creationId="{27F85668-E072-DDDC-6C4F-1E2C9985CF4D}"/>
          </ac:spMkLst>
        </pc:spChg>
        <pc:spChg chg="add del mod">
          <ac:chgData name="Javier Fuertes" userId="7c5b09eb-a14a-41ad-8106-69f1cead0dd2" providerId="ADAL" clId="{F05E2192-A58D-4321-A7CF-24314F6C7CE8}" dt="2023-03-23T12:54:28.408" v="3390" actId="478"/>
          <ac:spMkLst>
            <pc:docMk/>
            <pc:sldMk cId="3353144592" sldId="323"/>
            <ac:spMk id="7" creationId="{9486AF2B-E4C1-7456-9CF6-FD17498264CB}"/>
          </ac:spMkLst>
        </pc:spChg>
        <pc:spChg chg="add del mod">
          <ac:chgData name="Javier Fuertes" userId="7c5b09eb-a14a-41ad-8106-69f1cead0dd2" providerId="ADAL" clId="{F05E2192-A58D-4321-A7CF-24314F6C7CE8}" dt="2023-03-23T14:26:20.866" v="5676"/>
          <ac:spMkLst>
            <pc:docMk/>
            <pc:sldMk cId="3353144592" sldId="323"/>
            <ac:spMk id="10" creationId="{C2911E17-DDCF-3E99-20A2-702EDBAF27A6}"/>
          </ac:spMkLst>
        </pc:spChg>
        <pc:spChg chg="add del mod">
          <ac:chgData name="Javier Fuertes" userId="7c5b09eb-a14a-41ad-8106-69f1cead0dd2" providerId="ADAL" clId="{F05E2192-A58D-4321-A7CF-24314F6C7CE8}" dt="2023-03-23T14:36:19.841" v="6318" actId="478"/>
          <ac:spMkLst>
            <pc:docMk/>
            <pc:sldMk cId="3353144592" sldId="323"/>
            <ac:spMk id="12" creationId="{C13C68B6-B33F-78A3-D617-2CF9CE40B8BE}"/>
          </ac:spMkLst>
        </pc:spChg>
        <pc:spChg chg="add del mod">
          <ac:chgData name="Javier Fuertes" userId="7c5b09eb-a14a-41ad-8106-69f1cead0dd2" providerId="ADAL" clId="{F05E2192-A58D-4321-A7CF-24314F6C7CE8}" dt="2023-03-23T14:36:17.911" v="6317"/>
          <ac:spMkLst>
            <pc:docMk/>
            <pc:sldMk cId="3353144592" sldId="323"/>
            <ac:spMk id="13" creationId="{C71E1478-4758-E6EB-FA47-319F031038B4}"/>
          </ac:spMkLst>
        </pc:spChg>
        <pc:spChg chg="add mod">
          <ac:chgData name="Javier Fuertes" userId="7c5b09eb-a14a-41ad-8106-69f1cead0dd2" providerId="ADAL" clId="{F05E2192-A58D-4321-A7CF-24314F6C7CE8}" dt="2023-03-23T14:36:20.054" v="6319"/>
          <ac:spMkLst>
            <pc:docMk/>
            <pc:sldMk cId="3353144592" sldId="323"/>
            <ac:spMk id="14" creationId="{84E7F888-8D5B-551C-EE95-8D71C6D6AFC2}"/>
          </ac:spMkLst>
        </pc:spChg>
        <pc:graphicFrameChg chg="add mod modGraphic">
          <ac:chgData name="Javier Fuertes" userId="7c5b09eb-a14a-41ad-8106-69f1cead0dd2" providerId="ADAL" clId="{F05E2192-A58D-4321-A7CF-24314F6C7CE8}" dt="2023-03-23T14:23:36.367" v="5581" actId="1076"/>
          <ac:graphicFrameMkLst>
            <pc:docMk/>
            <pc:sldMk cId="3353144592" sldId="323"/>
            <ac:graphicFrameMk id="3" creationId="{5F4A5CB0-7B1D-8984-7558-9A029BEBB3FC}"/>
          </ac:graphicFrameMkLst>
        </pc:graphicFrameChg>
        <pc:graphicFrameChg chg="add mod modGraphic">
          <ac:chgData name="Javier Fuertes" userId="7c5b09eb-a14a-41ad-8106-69f1cead0dd2" providerId="ADAL" clId="{F05E2192-A58D-4321-A7CF-24314F6C7CE8}" dt="2023-03-23T14:56:57.382" v="7341" actId="20577"/>
          <ac:graphicFrameMkLst>
            <pc:docMk/>
            <pc:sldMk cId="3353144592" sldId="323"/>
            <ac:graphicFrameMk id="9" creationId="{FA3C834F-EF5E-8C75-6490-929F400E3049}"/>
          </ac:graphicFrameMkLst>
        </pc:graphicFrameChg>
        <pc:picChg chg="mod ord">
          <ac:chgData name="Javier Fuertes" userId="7c5b09eb-a14a-41ad-8106-69f1cead0dd2" providerId="ADAL" clId="{F05E2192-A58D-4321-A7CF-24314F6C7CE8}" dt="2023-03-23T14:01:46.129" v="4416" actId="1076"/>
          <ac:picMkLst>
            <pc:docMk/>
            <pc:sldMk cId="3353144592" sldId="323"/>
            <ac:picMk id="6" creationId="{DF55E7D4-91D9-1D2A-F497-E94ED624D601}"/>
          </ac:picMkLst>
        </pc:picChg>
        <pc:picChg chg="del">
          <ac:chgData name="Javier Fuertes" userId="7c5b09eb-a14a-41ad-8106-69f1cead0dd2" providerId="ADAL" clId="{F05E2192-A58D-4321-A7CF-24314F6C7CE8}" dt="2023-03-23T10:16:20.695" v="2257" actId="478"/>
          <ac:picMkLst>
            <pc:docMk/>
            <pc:sldMk cId="3353144592" sldId="323"/>
            <ac:picMk id="8" creationId="{97E1FE73-3010-4AD5-1386-701D349D86FB}"/>
          </ac:picMkLst>
        </pc:picChg>
        <pc:picChg chg="add mod">
          <ac:chgData name="Javier Fuertes" userId="7c5b09eb-a14a-41ad-8106-69f1cead0dd2" providerId="ADAL" clId="{F05E2192-A58D-4321-A7CF-24314F6C7CE8}" dt="2023-03-23T14:23:18.509" v="5578" actId="1076"/>
          <ac:picMkLst>
            <pc:docMk/>
            <pc:sldMk cId="3353144592" sldId="323"/>
            <ac:picMk id="8" creationId="{F998C703-8255-AF28-D650-D7662E7A9BB6}"/>
          </ac:picMkLst>
        </pc:picChg>
      </pc:sldChg>
      <pc:sldChg chg="addSp delSp modSp add mod ord modTransition">
        <pc:chgData name="Javier Fuertes" userId="7c5b09eb-a14a-41ad-8106-69f1cead0dd2" providerId="ADAL" clId="{F05E2192-A58D-4321-A7CF-24314F6C7CE8}" dt="2023-03-24T13:25:42.235" v="8756" actId="20577"/>
        <pc:sldMkLst>
          <pc:docMk/>
          <pc:sldMk cId="61181975" sldId="324"/>
        </pc:sldMkLst>
        <pc:spChg chg="del">
          <ac:chgData name="Javier Fuertes" userId="7c5b09eb-a14a-41ad-8106-69f1cead0dd2" providerId="ADAL" clId="{F05E2192-A58D-4321-A7CF-24314F6C7CE8}" dt="2023-03-23T12:38:37.712" v="3111" actId="478"/>
          <ac:spMkLst>
            <pc:docMk/>
            <pc:sldMk cId="61181975" sldId="324"/>
            <ac:spMk id="2" creationId="{990CF4E8-A9CF-037F-F2B2-07CE6B08C83D}"/>
          </ac:spMkLst>
        </pc:spChg>
        <pc:spChg chg="del">
          <ac:chgData name="Javier Fuertes" userId="7c5b09eb-a14a-41ad-8106-69f1cead0dd2" providerId="ADAL" clId="{F05E2192-A58D-4321-A7CF-24314F6C7CE8}" dt="2023-03-23T14:37:18.941" v="6383" actId="478"/>
          <ac:spMkLst>
            <pc:docMk/>
            <pc:sldMk cId="61181975" sldId="324"/>
            <ac:spMk id="4" creationId="{E5852C53-D9B3-98D1-1467-C347C0EBA348}"/>
          </ac:spMkLst>
        </pc:spChg>
        <pc:spChg chg="mod">
          <ac:chgData name="Javier Fuertes" userId="7c5b09eb-a14a-41ad-8106-69f1cead0dd2" providerId="ADAL" clId="{F05E2192-A58D-4321-A7CF-24314F6C7CE8}" dt="2023-03-24T13:25:42.235" v="8756" actId="20577"/>
          <ac:spMkLst>
            <pc:docMk/>
            <pc:sldMk cId="61181975" sldId="324"/>
            <ac:spMk id="5" creationId="{27F85668-E072-DDDC-6C4F-1E2C9985CF4D}"/>
          </ac:spMkLst>
        </pc:spChg>
        <pc:spChg chg="del mod">
          <ac:chgData name="Javier Fuertes" userId="7c5b09eb-a14a-41ad-8106-69f1cead0dd2" providerId="ADAL" clId="{F05E2192-A58D-4321-A7CF-24314F6C7CE8}" dt="2023-03-23T12:38:35.566" v="3110" actId="478"/>
          <ac:spMkLst>
            <pc:docMk/>
            <pc:sldMk cId="61181975" sldId="324"/>
            <ac:spMk id="7" creationId="{9486AF2B-E4C1-7456-9CF6-FD17498264CB}"/>
          </ac:spMkLst>
        </pc:spChg>
        <pc:spChg chg="add del mod">
          <ac:chgData name="Javier Fuertes" userId="7c5b09eb-a14a-41ad-8106-69f1cead0dd2" providerId="ADAL" clId="{F05E2192-A58D-4321-A7CF-24314F6C7CE8}" dt="2023-03-23T11:23:08.574" v="2964" actId="478"/>
          <ac:spMkLst>
            <pc:docMk/>
            <pc:sldMk cId="61181975" sldId="324"/>
            <ac:spMk id="9" creationId="{41FF339B-3D3B-CA2B-A8B2-76C7A30893D9}"/>
          </ac:spMkLst>
        </pc:spChg>
        <pc:spChg chg="add del mod">
          <ac:chgData name="Javier Fuertes" userId="7c5b09eb-a14a-41ad-8106-69f1cead0dd2" providerId="ADAL" clId="{F05E2192-A58D-4321-A7CF-24314F6C7CE8}" dt="2023-03-23T14:37:22.716" v="6388" actId="478"/>
          <ac:spMkLst>
            <pc:docMk/>
            <pc:sldMk cId="61181975" sldId="324"/>
            <ac:spMk id="10" creationId="{5445EAD9-4314-EB04-C534-7A7F73D99BC9}"/>
          </ac:spMkLst>
        </pc:spChg>
        <pc:spChg chg="add del mod">
          <ac:chgData name="Javier Fuertes" userId="7c5b09eb-a14a-41ad-8106-69f1cead0dd2" providerId="ADAL" clId="{F05E2192-A58D-4321-A7CF-24314F6C7CE8}" dt="2023-03-23T14:37:20.822" v="6387"/>
          <ac:spMkLst>
            <pc:docMk/>
            <pc:sldMk cId="61181975" sldId="324"/>
            <ac:spMk id="12" creationId="{2EE82BAA-D587-034F-DBAA-39F1CA97E054}"/>
          </ac:spMkLst>
        </pc:spChg>
        <pc:spChg chg="add del mod">
          <ac:chgData name="Javier Fuertes" userId="7c5b09eb-a14a-41ad-8106-69f1cead0dd2" providerId="ADAL" clId="{F05E2192-A58D-4321-A7CF-24314F6C7CE8}" dt="2023-03-23T11:21:10.460" v="2946" actId="478"/>
          <ac:spMkLst>
            <pc:docMk/>
            <pc:sldMk cId="61181975" sldId="324"/>
            <ac:spMk id="12" creationId="{5F54BDE4-7BC2-3C5E-5980-E69D982FA008}"/>
          </ac:spMkLst>
        </pc:spChg>
        <pc:spChg chg="add mod">
          <ac:chgData name="Javier Fuertes" userId="7c5b09eb-a14a-41ad-8106-69f1cead0dd2" providerId="ADAL" clId="{F05E2192-A58D-4321-A7CF-24314F6C7CE8}" dt="2023-03-23T14:37:50.524" v="6422" actId="20577"/>
          <ac:spMkLst>
            <pc:docMk/>
            <pc:sldMk cId="61181975" sldId="324"/>
            <ac:spMk id="15" creationId="{CB328E2B-AF78-7598-6450-BD0F8574E9DD}"/>
          </ac:spMkLst>
        </pc:spChg>
        <pc:graphicFrameChg chg="add mod modGraphic">
          <ac:chgData name="Javier Fuertes" userId="7c5b09eb-a14a-41ad-8106-69f1cead0dd2" providerId="ADAL" clId="{F05E2192-A58D-4321-A7CF-24314F6C7CE8}" dt="2023-03-23T14:30:18.212" v="5920" actId="20577"/>
          <ac:graphicFrameMkLst>
            <pc:docMk/>
            <pc:sldMk cId="61181975" sldId="324"/>
            <ac:graphicFrameMk id="3" creationId="{A3B4C17B-E929-088E-0FAF-3B2B5CBA94F1}"/>
          </ac:graphicFrameMkLst>
        </pc:graphicFrameChg>
        <pc:graphicFrameChg chg="add del">
          <ac:chgData name="Javier Fuertes" userId="7c5b09eb-a14a-41ad-8106-69f1cead0dd2" providerId="ADAL" clId="{F05E2192-A58D-4321-A7CF-24314F6C7CE8}" dt="2023-03-23T14:21:40.644" v="5528" actId="478"/>
          <ac:graphicFrameMkLst>
            <pc:docMk/>
            <pc:sldMk cId="61181975" sldId="324"/>
            <ac:graphicFrameMk id="6" creationId="{B4C6A620-B674-8FB5-F53D-9304F9845FD8}"/>
          </ac:graphicFrameMkLst>
        </pc:graphicFrameChg>
        <pc:graphicFrameChg chg="add del mod modGraphic">
          <ac:chgData name="Javier Fuertes" userId="7c5b09eb-a14a-41ad-8106-69f1cead0dd2" providerId="ADAL" clId="{F05E2192-A58D-4321-A7CF-24314F6C7CE8}" dt="2023-03-23T12:37:58.819" v="3101" actId="478"/>
          <ac:graphicFrameMkLst>
            <pc:docMk/>
            <pc:sldMk cId="61181975" sldId="324"/>
            <ac:graphicFrameMk id="13" creationId="{F16EBDDC-3079-C601-2B35-FBE6253B22E4}"/>
          </ac:graphicFrameMkLst>
        </pc:graphicFrameChg>
        <pc:graphicFrameChg chg="add mod modGraphic">
          <ac:chgData name="Javier Fuertes" userId="7c5b09eb-a14a-41ad-8106-69f1cead0dd2" providerId="ADAL" clId="{F05E2192-A58D-4321-A7CF-24314F6C7CE8}" dt="2023-03-23T14:30:15.648" v="5918" actId="20577"/>
          <ac:graphicFrameMkLst>
            <pc:docMk/>
            <pc:sldMk cId="61181975" sldId="324"/>
            <ac:graphicFrameMk id="14" creationId="{734410BB-7897-1355-756A-92BB65B61ACE}"/>
          </ac:graphicFrameMkLst>
        </pc:graphicFrameChg>
        <pc:picChg chg="del">
          <ac:chgData name="Javier Fuertes" userId="7c5b09eb-a14a-41ad-8106-69f1cead0dd2" providerId="ADAL" clId="{F05E2192-A58D-4321-A7CF-24314F6C7CE8}" dt="2023-03-23T11:08:38.308" v="2843" actId="478"/>
          <ac:picMkLst>
            <pc:docMk/>
            <pc:sldMk cId="61181975" sldId="324"/>
            <ac:picMk id="6" creationId="{DF55E7D4-91D9-1D2A-F497-E94ED624D601}"/>
          </ac:picMkLst>
        </pc:picChg>
        <pc:picChg chg="add mod">
          <ac:chgData name="Javier Fuertes" userId="7c5b09eb-a14a-41ad-8106-69f1cead0dd2" providerId="ADAL" clId="{F05E2192-A58D-4321-A7CF-24314F6C7CE8}" dt="2023-03-23T12:39:19.833" v="3115" actId="208"/>
          <ac:picMkLst>
            <pc:docMk/>
            <pc:sldMk cId="61181975" sldId="324"/>
            <ac:picMk id="8" creationId="{0069051E-CA45-A980-0B0C-F5596B82F999}"/>
          </ac:picMkLst>
        </pc:picChg>
        <pc:picChg chg="add mod">
          <ac:chgData name="Javier Fuertes" userId="7c5b09eb-a14a-41ad-8106-69f1cead0dd2" providerId="ADAL" clId="{F05E2192-A58D-4321-A7CF-24314F6C7CE8}" dt="2023-03-23T12:39:20.213" v="3116" actId="208"/>
          <ac:picMkLst>
            <pc:docMk/>
            <pc:sldMk cId="61181975" sldId="324"/>
            <ac:picMk id="11" creationId="{8BE2EF2B-03D2-F650-875D-47E1EB26CB84}"/>
          </ac:picMkLst>
        </pc:picChg>
      </pc:sldChg>
      <pc:sldChg chg="addSp delSp modSp add mod modTransition">
        <pc:chgData name="Javier Fuertes" userId="7c5b09eb-a14a-41ad-8106-69f1cead0dd2" providerId="ADAL" clId="{F05E2192-A58D-4321-A7CF-24314F6C7CE8}" dt="2023-03-24T09:02:53.670" v="8070" actId="14100"/>
        <pc:sldMkLst>
          <pc:docMk/>
          <pc:sldMk cId="1176096779" sldId="325"/>
        </pc:sldMkLst>
        <pc:spChg chg="del">
          <ac:chgData name="Javier Fuertes" userId="7c5b09eb-a14a-41ad-8106-69f1cead0dd2" providerId="ADAL" clId="{F05E2192-A58D-4321-A7CF-24314F6C7CE8}" dt="2023-03-23T12:32:00.070" v="3053" actId="478"/>
          <ac:spMkLst>
            <pc:docMk/>
            <pc:sldMk cId="1176096779" sldId="325"/>
            <ac:spMk id="2" creationId="{A6BBDF47-F9B2-37B2-5D2E-18BD5E600740}"/>
          </ac:spMkLst>
        </pc:spChg>
        <pc:spChg chg="mod">
          <ac:chgData name="Javier Fuertes" userId="7c5b09eb-a14a-41ad-8106-69f1cead0dd2" providerId="ADAL" clId="{F05E2192-A58D-4321-A7CF-24314F6C7CE8}" dt="2023-03-24T09:02:49.644" v="8069" actId="20577"/>
          <ac:spMkLst>
            <pc:docMk/>
            <pc:sldMk cId="1176096779" sldId="325"/>
            <ac:spMk id="4" creationId="{52F28CC7-5081-A4A3-0646-95B4C5E1554C}"/>
          </ac:spMkLst>
        </pc:spChg>
        <pc:spChg chg="mod">
          <ac:chgData name="Javier Fuertes" userId="7c5b09eb-a14a-41ad-8106-69f1cead0dd2" providerId="ADAL" clId="{F05E2192-A58D-4321-A7CF-24314F6C7CE8}" dt="2023-03-24T09:02:53.670" v="8070" actId="14100"/>
          <ac:spMkLst>
            <pc:docMk/>
            <pc:sldMk cId="1176096779" sldId="325"/>
            <ac:spMk id="5" creationId="{BED0C479-78F5-69DD-A081-EF9DBF5BD83F}"/>
          </ac:spMkLst>
        </pc:spChg>
        <pc:spChg chg="add del mod">
          <ac:chgData name="Javier Fuertes" userId="7c5b09eb-a14a-41ad-8106-69f1cead0dd2" providerId="ADAL" clId="{F05E2192-A58D-4321-A7CF-24314F6C7CE8}" dt="2023-03-23T12:32:08.123" v="3055" actId="931"/>
          <ac:spMkLst>
            <pc:docMk/>
            <pc:sldMk cId="1176096779" sldId="325"/>
            <ac:spMk id="6" creationId="{19D1CDCE-A11B-D18E-5B1B-553D88EC5A57}"/>
          </ac:spMkLst>
        </pc:spChg>
        <pc:graphicFrameChg chg="add mod modGraphic">
          <ac:chgData name="Javier Fuertes" userId="7c5b09eb-a14a-41ad-8106-69f1cead0dd2" providerId="ADAL" clId="{F05E2192-A58D-4321-A7CF-24314F6C7CE8}" dt="2023-03-23T17:03:00.360" v="7925" actId="2062"/>
          <ac:graphicFrameMkLst>
            <pc:docMk/>
            <pc:sldMk cId="1176096779" sldId="325"/>
            <ac:graphicFrameMk id="13" creationId="{084B6744-A29A-CEFD-B00A-72F5472CEA08}"/>
          </ac:graphicFrameMkLst>
        </pc:graphicFrameChg>
        <pc:graphicFrameChg chg="add del mod modGraphic">
          <ac:chgData name="Javier Fuertes" userId="7c5b09eb-a14a-41ad-8106-69f1cead0dd2" providerId="ADAL" clId="{F05E2192-A58D-4321-A7CF-24314F6C7CE8}" dt="2023-03-23T12:47:17.648" v="3317" actId="478"/>
          <ac:graphicFrameMkLst>
            <pc:docMk/>
            <pc:sldMk cId="1176096779" sldId="325"/>
            <ac:graphicFrameMk id="14" creationId="{C0BCD69B-13E1-EE57-4766-5CF97E9CE238}"/>
          </ac:graphicFrameMkLst>
        </pc:graphicFrameChg>
        <pc:graphicFrameChg chg="add mod modGraphic">
          <ac:chgData name="Javier Fuertes" userId="7c5b09eb-a14a-41ad-8106-69f1cead0dd2" providerId="ADAL" clId="{F05E2192-A58D-4321-A7CF-24314F6C7CE8}" dt="2023-03-23T17:03:20.662" v="7927" actId="947"/>
          <ac:graphicFrameMkLst>
            <pc:docMk/>
            <pc:sldMk cId="1176096779" sldId="325"/>
            <ac:graphicFrameMk id="15" creationId="{E029BBCA-4984-598B-2E84-34B5F2AD2519}"/>
          </ac:graphicFrameMkLst>
        </pc:graphicFrameChg>
        <pc:picChg chg="del">
          <ac:chgData name="Javier Fuertes" userId="7c5b09eb-a14a-41ad-8106-69f1cead0dd2" providerId="ADAL" clId="{F05E2192-A58D-4321-A7CF-24314F6C7CE8}" dt="2023-03-23T12:41:55.139" v="3167" actId="478"/>
          <ac:picMkLst>
            <pc:docMk/>
            <pc:sldMk cId="1176096779" sldId="325"/>
            <ac:picMk id="7" creationId="{7FC36312-8F29-2388-3614-6BD6A6C76AC7}"/>
          </ac:picMkLst>
        </pc:picChg>
        <pc:picChg chg="add del mod ord">
          <ac:chgData name="Javier Fuertes" userId="7c5b09eb-a14a-41ad-8106-69f1cead0dd2" providerId="ADAL" clId="{F05E2192-A58D-4321-A7CF-24314F6C7CE8}" dt="2023-03-23T12:31:56.591" v="3052" actId="478"/>
          <ac:picMkLst>
            <pc:docMk/>
            <pc:sldMk cId="1176096779" sldId="325"/>
            <ac:picMk id="8" creationId="{911ACF6E-3B49-0895-482C-67DB96305F0E}"/>
          </ac:picMkLst>
        </pc:picChg>
        <pc:picChg chg="add mod modCrop">
          <ac:chgData name="Javier Fuertes" userId="7c5b09eb-a14a-41ad-8106-69f1cead0dd2" providerId="ADAL" clId="{F05E2192-A58D-4321-A7CF-24314F6C7CE8}" dt="2023-03-24T08:56:51.386" v="7929" actId="18131"/>
          <ac:picMkLst>
            <pc:docMk/>
            <pc:sldMk cId="1176096779" sldId="325"/>
            <ac:picMk id="10" creationId="{7BF2E67D-21B2-6577-7EF7-D75E5759242E}"/>
          </ac:picMkLst>
        </pc:picChg>
        <pc:picChg chg="add mod">
          <ac:chgData name="Javier Fuertes" userId="7c5b09eb-a14a-41ad-8106-69f1cead0dd2" providerId="ADAL" clId="{F05E2192-A58D-4321-A7CF-24314F6C7CE8}" dt="2023-03-23T12:35:47.700" v="3085" actId="14100"/>
          <ac:picMkLst>
            <pc:docMk/>
            <pc:sldMk cId="1176096779" sldId="325"/>
            <ac:picMk id="11" creationId="{CE3958EF-CBFE-34F6-E453-3E1C7AE0C1C7}"/>
          </ac:picMkLst>
        </pc:picChg>
        <pc:picChg chg="del">
          <ac:chgData name="Javier Fuertes" userId="7c5b09eb-a14a-41ad-8106-69f1cead0dd2" providerId="ADAL" clId="{F05E2192-A58D-4321-A7CF-24314F6C7CE8}" dt="2023-03-23T12:26:53.583" v="3026" actId="478"/>
          <ac:picMkLst>
            <pc:docMk/>
            <pc:sldMk cId="1176096779" sldId="325"/>
            <ac:picMk id="12" creationId="{26C74B92-4398-7ACE-BE75-8124B0CF3A95}"/>
          </ac:picMkLst>
        </pc:picChg>
      </pc:sldChg>
      <pc:sldChg chg="addSp modSp add del mod ord">
        <pc:chgData name="Javier Fuertes" userId="7c5b09eb-a14a-41ad-8106-69f1cead0dd2" providerId="ADAL" clId="{F05E2192-A58D-4321-A7CF-24314F6C7CE8}" dt="2023-03-23T13:06:35.832" v="3553" actId="2696"/>
        <pc:sldMkLst>
          <pc:docMk/>
          <pc:sldMk cId="3497900528" sldId="326"/>
        </pc:sldMkLst>
        <pc:spChg chg="mod">
          <ac:chgData name="Javier Fuertes" userId="7c5b09eb-a14a-41ad-8106-69f1cead0dd2" providerId="ADAL" clId="{F05E2192-A58D-4321-A7CF-24314F6C7CE8}" dt="2023-03-23T13:03:40.310" v="3487" actId="20577"/>
          <ac:spMkLst>
            <pc:docMk/>
            <pc:sldMk cId="3497900528" sldId="326"/>
            <ac:spMk id="4" creationId="{52F28CC7-5081-A4A3-0646-95B4C5E1554C}"/>
          </ac:spMkLst>
        </pc:spChg>
        <pc:picChg chg="add mod">
          <ac:chgData name="Javier Fuertes" userId="7c5b09eb-a14a-41ad-8106-69f1cead0dd2" providerId="ADAL" clId="{F05E2192-A58D-4321-A7CF-24314F6C7CE8}" dt="2023-03-23T13:06:13.323" v="3551"/>
          <ac:picMkLst>
            <pc:docMk/>
            <pc:sldMk cId="3497900528" sldId="326"/>
            <ac:picMk id="3" creationId="{0D8BB741-6B6D-41F8-987C-3738129D30DF}"/>
          </ac:picMkLst>
        </pc:picChg>
      </pc:sldChg>
      <pc:sldChg chg="addSp delSp modSp new del mod">
        <pc:chgData name="Javier Fuertes" userId="7c5b09eb-a14a-41ad-8106-69f1cead0dd2" providerId="ADAL" clId="{F05E2192-A58D-4321-A7CF-24314F6C7CE8}" dt="2023-03-23T13:17:33.275" v="3721" actId="2696"/>
        <pc:sldMkLst>
          <pc:docMk/>
          <pc:sldMk cId="311977901" sldId="327"/>
        </pc:sldMkLst>
        <pc:spChg chg="del">
          <ac:chgData name="Javier Fuertes" userId="7c5b09eb-a14a-41ad-8106-69f1cead0dd2" providerId="ADAL" clId="{F05E2192-A58D-4321-A7CF-24314F6C7CE8}" dt="2023-03-23T13:06:52.082" v="3556" actId="478"/>
          <ac:spMkLst>
            <pc:docMk/>
            <pc:sldMk cId="311977901" sldId="327"/>
            <ac:spMk id="2" creationId="{E0C660BC-2375-51DB-AFB3-7BBE699BDF57}"/>
          </ac:spMkLst>
        </pc:spChg>
        <pc:spChg chg="del">
          <ac:chgData name="Javier Fuertes" userId="7c5b09eb-a14a-41ad-8106-69f1cead0dd2" providerId="ADAL" clId="{F05E2192-A58D-4321-A7CF-24314F6C7CE8}" dt="2023-03-23T13:06:49.636" v="3555" actId="478"/>
          <ac:spMkLst>
            <pc:docMk/>
            <pc:sldMk cId="311977901" sldId="327"/>
            <ac:spMk id="3" creationId="{097CC1E3-9D6E-C3B7-340C-16DBD23ABDC9}"/>
          </ac:spMkLst>
        </pc:spChg>
        <pc:spChg chg="mod">
          <ac:chgData name="Javier Fuertes" userId="7c5b09eb-a14a-41ad-8106-69f1cead0dd2" providerId="ADAL" clId="{F05E2192-A58D-4321-A7CF-24314F6C7CE8}" dt="2023-03-23T13:10:08.952" v="3586" actId="21"/>
          <ac:spMkLst>
            <pc:docMk/>
            <pc:sldMk cId="311977901" sldId="327"/>
            <ac:spMk id="4" creationId="{EDF51279-BFBF-5D89-B06A-52F2B7816EA9}"/>
          </ac:spMkLst>
        </pc:spChg>
        <pc:spChg chg="mod">
          <ac:chgData name="Javier Fuertes" userId="7c5b09eb-a14a-41ad-8106-69f1cead0dd2" providerId="ADAL" clId="{F05E2192-A58D-4321-A7CF-24314F6C7CE8}" dt="2023-03-23T13:02:29.753" v="3447"/>
          <ac:spMkLst>
            <pc:docMk/>
            <pc:sldMk cId="311977901" sldId="327"/>
            <ac:spMk id="5" creationId="{B18E2BB5-4A33-19A4-0FA3-8D726C529584}"/>
          </ac:spMkLst>
        </pc:spChg>
        <pc:picChg chg="add del mod modCrop">
          <ac:chgData name="Javier Fuertes" userId="7c5b09eb-a14a-41ad-8106-69f1cead0dd2" providerId="ADAL" clId="{F05E2192-A58D-4321-A7CF-24314F6C7CE8}" dt="2023-03-23T13:09:01.388" v="3566" actId="478"/>
          <ac:picMkLst>
            <pc:docMk/>
            <pc:sldMk cId="311977901" sldId="327"/>
            <ac:picMk id="6" creationId="{F96EA5BF-9837-95D2-8E24-DBC422ABC511}"/>
          </ac:picMkLst>
        </pc:picChg>
        <pc:picChg chg="add mod">
          <ac:chgData name="Javier Fuertes" userId="7c5b09eb-a14a-41ad-8106-69f1cead0dd2" providerId="ADAL" clId="{F05E2192-A58D-4321-A7CF-24314F6C7CE8}" dt="2023-03-23T13:06:18.407" v="3552"/>
          <ac:picMkLst>
            <pc:docMk/>
            <pc:sldMk cId="311977901" sldId="327"/>
            <ac:picMk id="7" creationId="{12212181-BD3F-752E-8917-B535A2D2FF54}"/>
          </ac:picMkLst>
        </pc:picChg>
        <pc:picChg chg="add del mod">
          <ac:chgData name="Javier Fuertes" userId="7c5b09eb-a14a-41ad-8106-69f1cead0dd2" providerId="ADAL" clId="{F05E2192-A58D-4321-A7CF-24314F6C7CE8}" dt="2023-03-23T13:06:54.675" v="3558" actId="478"/>
          <ac:picMkLst>
            <pc:docMk/>
            <pc:sldMk cId="311977901" sldId="327"/>
            <ac:picMk id="8" creationId="{5E3A084A-0C46-96EA-5AF7-E0888B687320}"/>
          </ac:picMkLst>
        </pc:picChg>
      </pc:sldChg>
      <pc:sldChg chg="modSp new del mod">
        <pc:chgData name="Javier Fuertes" userId="7c5b09eb-a14a-41ad-8106-69f1cead0dd2" providerId="ADAL" clId="{F05E2192-A58D-4321-A7CF-24314F6C7CE8}" dt="2023-03-23T13:02:00.753" v="3444" actId="47"/>
        <pc:sldMkLst>
          <pc:docMk/>
          <pc:sldMk cId="2361917333" sldId="327"/>
        </pc:sldMkLst>
        <pc:spChg chg="mod">
          <ac:chgData name="Javier Fuertes" userId="7c5b09eb-a14a-41ad-8106-69f1cead0dd2" providerId="ADAL" clId="{F05E2192-A58D-4321-A7CF-24314F6C7CE8}" dt="2023-03-23T13:01:59.456" v="3443" actId="27636"/>
          <ac:spMkLst>
            <pc:docMk/>
            <pc:sldMk cId="2361917333" sldId="327"/>
            <ac:spMk id="5" creationId="{70CB8E93-AA79-C02B-4636-01DC8BCD2908}"/>
          </ac:spMkLst>
        </pc:spChg>
      </pc:sldChg>
      <pc:sldChg chg="addSp delSp modSp new del mod modTransition">
        <pc:chgData name="Javier Fuertes" userId="7c5b09eb-a14a-41ad-8106-69f1cead0dd2" providerId="ADAL" clId="{F05E2192-A58D-4321-A7CF-24314F6C7CE8}" dt="2023-03-23T13:52:23.181" v="4144" actId="2696"/>
        <pc:sldMkLst>
          <pc:docMk/>
          <pc:sldMk cId="1670587270" sldId="328"/>
        </pc:sldMkLst>
        <pc:spChg chg="del">
          <ac:chgData name="Javier Fuertes" userId="7c5b09eb-a14a-41ad-8106-69f1cead0dd2" providerId="ADAL" clId="{F05E2192-A58D-4321-A7CF-24314F6C7CE8}" dt="2023-03-23T13:17:10.948" v="3720" actId="478"/>
          <ac:spMkLst>
            <pc:docMk/>
            <pc:sldMk cId="1670587270" sldId="328"/>
            <ac:spMk id="2" creationId="{6EA4B577-E0CE-B926-7DC9-6C3BBC34B36C}"/>
          </ac:spMkLst>
        </pc:spChg>
        <pc:spChg chg="add del mod">
          <ac:chgData name="Javier Fuertes" userId="7c5b09eb-a14a-41ad-8106-69f1cead0dd2" providerId="ADAL" clId="{F05E2192-A58D-4321-A7CF-24314F6C7CE8}" dt="2023-03-23T13:09:30.975" v="3579" actId="931"/>
          <ac:spMkLst>
            <pc:docMk/>
            <pc:sldMk cId="1670587270" sldId="328"/>
            <ac:spMk id="3" creationId="{31F3CFEB-67C8-89E8-1090-56BDC2C99E2E}"/>
          </ac:spMkLst>
        </pc:spChg>
        <pc:spChg chg="mod">
          <ac:chgData name="Javier Fuertes" userId="7c5b09eb-a14a-41ad-8106-69f1cead0dd2" providerId="ADAL" clId="{F05E2192-A58D-4321-A7CF-24314F6C7CE8}" dt="2023-03-23T13:50:54.511" v="4077" actId="27636"/>
          <ac:spMkLst>
            <pc:docMk/>
            <pc:sldMk cId="1670587270" sldId="328"/>
            <ac:spMk id="4" creationId="{05B8C955-3C3F-CC47-C4DB-668031420232}"/>
          </ac:spMkLst>
        </pc:spChg>
        <pc:spChg chg="add del mod">
          <ac:chgData name="Javier Fuertes" userId="7c5b09eb-a14a-41ad-8106-69f1cead0dd2" providerId="ADAL" clId="{F05E2192-A58D-4321-A7CF-24314F6C7CE8}" dt="2023-03-23T13:41:31.803" v="3816" actId="27636"/>
          <ac:spMkLst>
            <pc:docMk/>
            <pc:sldMk cId="1670587270" sldId="328"/>
            <ac:spMk id="5" creationId="{276EDFB8-5462-66B8-D809-1165E7518102}"/>
          </ac:spMkLst>
        </pc:spChg>
        <pc:spChg chg="add del mod">
          <ac:chgData name="Javier Fuertes" userId="7c5b09eb-a14a-41ad-8106-69f1cead0dd2" providerId="ADAL" clId="{F05E2192-A58D-4321-A7CF-24314F6C7CE8}" dt="2023-03-23T13:10:36.165" v="3593"/>
          <ac:spMkLst>
            <pc:docMk/>
            <pc:sldMk cId="1670587270" sldId="328"/>
            <ac:spMk id="10" creationId="{920B92A2-5464-0B28-4C55-2B00CBA2BD74}"/>
          </ac:spMkLst>
        </pc:spChg>
        <pc:graphicFrameChg chg="add del mod modGraphic">
          <ac:chgData name="Javier Fuertes" userId="7c5b09eb-a14a-41ad-8106-69f1cead0dd2" providerId="ADAL" clId="{F05E2192-A58D-4321-A7CF-24314F6C7CE8}" dt="2023-03-23T13:33:35.197" v="3808" actId="478"/>
          <ac:graphicFrameMkLst>
            <pc:docMk/>
            <pc:sldMk cId="1670587270" sldId="328"/>
            <ac:graphicFrameMk id="11" creationId="{84AD119B-43F8-4C5B-21D7-74AE3872C558}"/>
          </ac:graphicFrameMkLst>
        </pc:graphicFrameChg>
        <pc:picChg chg="add del mod">
          <ac:chgData name="Javier Fuertes" userId="7c5b09eb-a14a-41ad-8106-69f1cead0dd2" providerId="ADAL" clId="{F05E2192-A58D-4321-A7CF-24314F6C7CE8}" dt="2023-03-23T13:09:23.510" v="3577" actId="931"/>
          <ac:picMkLst>
            <pc:docMk/>
            <pc:sldMk cId="1670587270" sldId="328"/>
            <ac:picMk id="7" creationId="{6677957C-C51E-5503-0046-A79B8B84B501}"/>
          </ac:picMkLst>
        </pc:picChg>
        <pc:picChg chg="add mod ord modCrop">
          <ac:chgData name="Javier Fuertes" userId="7c5b09eb-a14a-41ad-8106-69f1cead0dd2" providerId="ADAL" clId="{F05E2192-A58D-4321-A7CF-24314F6C7CE8}" dt="2023-03-23T13:17:07.529" v="3719" actId="167"/>
          <ac:picMkLst>
            <pc:docMk/>
            <pc:sldMk cId="1670587270" sldId="328"/>
            <ac:picMk id="9" creationId="{D60A056A-BE01-7871-2CE5-B038EB749845}"/>
          </ac:picMkLst>
        </pc:picChg>
      </pc:sldChg>
      <pc:sldChg chg="addSp delSp modSp del mod">
        <pc:chgData name="Javier Fuertes" userId="7c5b09eb-a14a-41ad-8106-69f1cead0dd2" providerId="ADAL" clId="{F05E2192-A58D-4321-A7CF-24314F6C7CE8}" dt="2023-03-23T13:44:28.768" v="4000" actId="47"/>
        <pc:sldMkLst>
          <pc:docMk/>
          <pc:sldMk cId="2852241948" sldId="329"/>
        </pc:sldMkLst>
        <pc:spChg chg="del">
          <ac:chgData name="Javier Fuertes" userId="7c5b09eb-a14a-41ad-8106-69f1cead0dd2" providerId="ADAL" clId="{F05E2192-A58D-4321-A7CF-24314F6C7CE8}" dt="2023-03-23T13:44:25.622" v="3999" actId="21"/>
          <ac:spMkLst>
            <pc:docMk/>
            <pc:sldMk cId="2852241948" sldId="329"/>
            <ac:spMk id="2" creationId="{580988E2-8657-1FA3-1840-C21EC1F4F6FF}"/>
          </ac:spMkLst>
        </pc:spChg>
        <pc:spChg chg="mod">
          <ac:chgData name="Javier Fuertes" userId="7c5b09eb-a14a-41ad-8106-69f1cead0dd2" providerId="ADAL" clId="{F05E2192-A58D-4321-A7CF-24314F6C7CE8}" dt="2023-03-23T13:44:10.176" v="3995" actId="14100"/>
          <ac:spMkLst>
            <pc:docMk/>
            <pc:sldMk cId="2852241948" sldId="329"/>
            <ac:spMk id="4" creationId="{D7377BBA-856D-1927-0D11-A5596D31F6F2}"/>
          </ac:spMkLst>
        </pc:spChg>
        <pc:spChg chg="del mod">
          <ac:chgData name="Javier Fuertes" userId="7c5b09eb-a14a-41ad-8106-69f1cead0dd2" providerId="ADAL" clId="{F05E2192-A58D-4321-A7CF-24314F6C7CE8}" dt="2023-03-23T13:44:25.622" v="3999" actId="21"/>
          <ac:spMkLst>
            <pc:docMk/>
            <pc:sldMk cId="2852241948" sldId="329"/>
            <ac:spMk id="6" creationId="{2D2F4661-0515-BB67-5A09-6A24A13E923C}"/>
          </ac:spMkLst>
        </pc:spChg>
        <pc:spChg chg="add mod">
          <ac:chgData name="Javier Fuertes" userId="7c5b09eb-a14a-41ad-8106-69f1cead0dd2" providerId="ADAL" clId="{F05E2192-A58D-4321-A7CF-24314F6C7CE8}" dt="2023-03-23T13:44:25.622" v="3999" actId="21"/>
          <ac:spMkLst>
            <pc:docMk/>
            <pc:sldMk cId="2852241948" sldId="329"/>
            <ac:spMk id="8" creationId="{DC7CDD25-A0F5-A1C2-C592-CA33758E4CA2}"/>
          </ac:spMkLst>
        </pc:spChg>
        <pc:spChg chg="add mod">
          <ac:chgData name="Javier Fuertes" userId="7c5b09eb-a14a-41ad-8106-69f1cead0dd2" providerId="ADAL" clId="{F05E2192-A58D-4321-A7CF-24314F6C7CE8}" dt="2023-03-23T13:44:25.622" v="3999" actId="21"/>
          <ac:spMkLst>
            <pc:docMk/>
            <pc:sldMk cId="2852241948" sldId="329"/>
            <ac:spMk id="10" creationId="{D473A803-3C84-6A31-08B8-3715D022E8DE}"/>
          </ac:spMkLst>
        </pc:spChg>
      </pc:sldChg>
      <pc:sldChg chg="addSp delSp modSp add mod ord modTransition">
        <pc:chgData name="Javier Fuertes" userId="7c5b09eb-a14a-41ad-8106-69f1cead0dd2" providerId="ADAL" clId="{F05E2192-A58D-4321-A7CF-24314F6C7CE8}" dt="2023-03-24T12:59:04.721" v="8755" actId="6549"/>
        <pc:sldMkLst>
          <pc:docMk/>
          <pc:sldMk cId="970398133" sldId="330"/>
        </pc:sldMkLst>
        <pc:spChg chg="add mod">
          <ac:chgData name="Javier Fuertes" userId="7c5b09eb-a14a-41ad-8106-69f1cead0dd2" providerId="ADAL" clId="{F05E2192-A58D-4321-A7CF-24314F6C7CE8}" dt="2023-03-24T12:59:04.721" v="8755" actId="6549"/>
          <ac:spMkLst>
            <pc:docMk/>
            <pc:sldMk cId="970398133" sldId="330"/>
            <ac:spMk id="2" creationId="{0E668E0D-DA37-D873-9ABB-4831E199DA22}"/>
          </ac:spMkLst>
        </pc:spChg>
        <pc:spChg chg="add del mod">
          <ac:chgData name="Javier Fuertes" userId="7c5b09eb-a14a-41ad-8106-69f1cead0dd2" providerId="ADAL" clId="{F05E2192-A58D-4321-A7CF-24314F6C7CE8}" dt="2023-03-23T13:49:14.954" v="4054" actId="478"/>
          <ac:spMkLst>
            <pc:docMk/>
            <pc:sldMk cId="970398133" sldId="330"/>
            <ac:spMk id="3" creationId="{05F1E339-0C99-20C1-97E1-8A515322403A}"/>
          </ac:spMkLst>
        </pc:spChg>
        <pc:spChg chg="add mod">
          <ac:chgData name="Javier Fuertes" userId="7c5b09eb-a14a-41ad-8106-69f1cead0dd2" providerId="ADAL" clId="{F05E2192-A58D-4321-A7CF-24314F6C7CE8}" dt="2023-03-23T16:57:21.230" v="7656" actId="14100"/>
          <ac:spMkLst>
            <pc:docMk/>
            <pc:sldMk cId="970398133" sldId="330"/>
            <ac:spMk id="3" creationId="{EE2959D1-B2A8-E386-1D4C-754A81DE8894}"/>
          </ac:spMkLst>
        </pc:spChg>
        <pc:spChg chg="add del mod">
          <ac:chgData name="Javier Fuertes" userId="7c5b09eb-a14a-41ad-8106-69f1cead0dd2" providerId="ADAL" clId="{F05E2192-A58D-4321-A7CF-24314F6C7CE8}" dt="2023-03-23T16:56:33.576" v="7633" actId="478"/>
          <ac:spMkLst>
            <pc:docMk/>
            <pc:sldMk cId="970398133" sldId="330"/>
            <ac:spMk id="4" creationId="{6EF02D4C-72B6-F62B-983F-D3B6DC607D4A}"/>
          </ac:spMkLst>
        </pc:spChg>
        <pc:spChg chg="del">
          <ac:chgData name="Javier Fuertes" userId="7c5b09eb-a14a-41ad-8106-69f1cead0dd2" providerId="ADAL" clId="{F05E2192-A58D-4321-A7CF-24314F6C7CE8}" dt="2023-03-23T13:44:31.181" v="4001" actId="478"/>
          <ac:spMkLst>
            <pc:docMk/>
            <pc:sldMk cId="970398133" sldId="330"/>
            <ac:spMk id="4" creationId="{E5852C53-D9B3-98D1-1467-C347C0EBA348}"/>
          </ac:spMkLst>
        </pc:spChg>
        <pc:spChg chg="del">
          <ac:chgData name="Javier Fuertes" userId="7c5b09eb-a14a-41ad-8106-69f1cead0dd2" providerId="ADAL" clId="{F05E2192-A58D-4321-A7CF-24314F6C7CE8}" dt="2023-03-23T13:44:31.181" v="4001" actId="478"/>
          <ac:spMkLst>
            <pc:docMk/>
            <pc:sldMk cId="970398133" sldId="330"/>
            <ac:spMk id="5" creationId="{27F85668-E072-DDDC-6C4F-1E2C9985CF4D}"/>
          </ac:spMkLst>
        </pc:spChg>
        <pc:spChg chg="add del mod">
          <ac:chgData name="Javier Fuertes" userId="7c5b09eb-a14a-41ad-8106-69f1cead0dd2" providerId="ADAL" clId="{F05E2192-A58D-4321-A7CF-24314F6C7CE8}" dt="2023-03-23T16:56:54.709" v="7650" actId="478"/>
          <ac:spMkLst>
            <pc:docMk/>
            <pc:sldMk cId="970398133" sldId="330"/>
            <ac:spMk id="6" creationId="{7EB69646-0E9E-6644-BFC9-8AE02EE28BF7}"/>
          </ac:spMkLst>
        </pc:spChg>
        <pc:spChg chg="add del mod ord">
          <ac:chgData name="Javier Fuertes" userId="7c5b09eb-a14a-41ad-8106-69f1cead0dd2" providerId="ADAL" clId="{F05E2192-A58D-4321-A7CF-24314F6C7CE8}" dt="2023-03-23T13:49:05.316" v="4049" actId="478"/>
          <ac:spMkLst>
            <pc:docMk/>
            <pc:sldMk cId="970398133" sldId="330"/>
            <ac:spMk id="7" creationId="{4D909A9C-03E9-0071-20D0-63D94234BC11}"/>
          </ac:spMkLst>
        </pc:spChg>
        <pc:spChg chg="add mod">
          <ac:chgData name="Javier Fuertes" userId="7c5b09eb-a14a-41ad-8106-69f1cead0dd2" providerId="ADAL" clId="{F05E2192-A58D-4321-A7CF-24314F6C7CE8}" dt="2023-03-23T16:56:51.318" v="7649" actId="1036"/>
          <ac:spMkLst>
            <pc:docMk/>
            <pc:sldMk cId="970398133" sldId="330"/>
            <ac:spMk id="9" creationId="{7575B4F4-5B50-8703-7A1B-F3A83501ECF4}"/>
          </ac:spMkLst>
        </pc:spChg>
        <pc:spChg chg="add del mod ord">
          <ac:chgData name="Javier Fuertes" userId="7c5b09eb-a14a-41ad-8106-69f1cead0dd2" providerId="ADAL" clId="{F05E2192-A58D-4321-A7CF-24314F6C7CE8}" dt="2023-03-23T13:49:12.429" v="4053" actId="21"/>
          <ac:spMkLst>
            <pc:docMk/>
            <pc:sldMk cId="970398133" sldId="330"/>
            <ac:spMk id="10" creationId="{E08DAB64-1FE5-B693-3DEA-DF3175600146}"/>
          </ac:spMkLst>
        </pc:spChg>
        <pc:spChg chg="add mod">
          <ac:chgData name="Javier Fuertes" userId="7c5b09eb-a14a-41ad-8106-69f1cead0dd2" providerId="ADAL" clId="{F05E2192-A58D-4321-A7CF-24314F6C7CE8}" dt="2023-03-23T16:56:30.801" v="7632" actId="1035"/>
          <ac:spMkLst>
            <pc:docMk/>
            <pc:sldMk cId="970398133" sldId="330"/>
            <ac:spMk id="11" creationId="{A21CB13F-2A0E-0FED-4C94-A31B1A5F75E1}"/>
          </ac:spMkLst>
        </pc:spChg>
        <pc:graphicFrameChg chg="add del mod">
          <ac:chgData name="Javier Fuertes" userId="7c5b09eb-a14a-41ad-8106-69f1cead0dd2" providerId="ADAL" clId="{F05E2192-A58D-4321-A7CF-24314F6C7CE8}" dt="2023-03-23T16:57:09.488" v="7654" actId="478"/>
          <ac:graphicFrameMkLst>
            <pc:docMk/>
            <pc:sldMk cId="970398133" sldId="330"/>
            <ac:graphicFrameMk id="7" creationId="{E6D793E1-21F2-5834-7584-03B2FE632452}"/>
          </ac:graphicFrameMkLst>
        </pc:graphicFrameChg>
        <pc:picChg chg="mod">
          <ac:chgData name="Javier Fuertes" userId="7c5b09eb-a14a-41ad-8106-69f1cead0dd2" providerId="ADAL" clId="{F05E2192-A58D-4321-A7CF-24314F6C7CE8}" dt="2023-03-23T13:50:18.752" v="4060" actId="14826"/>
          <ac:picMkLst>
            <pc:docMk/>
            <pc:sldMk cId="970398133" sldId="330"/>
            <ac:picMk id="8" creationId="{97E1FE73-3010-4AD5-1386-701D349D86FB}"/>
          </ac:picMkLst>
        </pc:picChg>
      </pc:sldChg>
      <pc:sldChg chg="new del">
        <pc:chgData name="Javier Fuertes" userId="7c5b09eb-a14a-41ad-8106-69f1cead0dd2" providerId="ADAL" clId="{F05E2192-A58D-4321-A7CF-24314F6C7CE8}" dt="2023-03-24T12:23:43.983" v="8078" actId="680"/>
        <pc:sldMkLst>
          <pc:docMk/>
          <pc:sldMk cId="303979170" sldId="331"/>
        </pc:sldMkLst>
      </pc:sldChg>
      <pc:sldChg chg="addSp delSp modSp add del mod modTransition">
        <pc:chgData name="Javier Fuertes" userId="7c5b09eb-a14a-41ad-8106-69f1cead0dd2" providerId="ADAL" clId="{F05E2192-A58D-4321-A7CF-24314F6C7CE8}" dt="2023-03-23T16:57:26.371" v="7659" actId="47"/>
        <pc:sldMkLst>
          <pc:docMk/>
          <pc:sldMk cId="1417493727" sldId="331"/>
        </pc:sldMkLst>
        <pc:spChg chg="add del mod">
          <ac:chgData name="Javier Fuertes" userId="7c5b09eb-a14a-41ad-8106-69f1cead0dd2" providerId="ADAL" clId="{F05E2192-A58D-4321-A7CF-24314F6C7CE8}" dt="2023-03-23T16:54:05.826" v="7501" actId="21"/>
          <ac:spMkLst>
            <pc:docMk/>
            <pc:sldMk cId="1417493727" sldId="331"/>
            <ac:spMk id="2" creationId="{9BC3D2F3-743E-9B29-AD98-596BB4816C96}"/>
          </ac:spMkLst>
        </pc:spChg>
        <pc:spChg chg="add del mod">
          <ac:chgData name="Javier Fuertes" userId="7c5b09eb-a14a-41ad-8106-69f1cead0dd2" providerId="ADAL" clId="{F05E2192-A58D-4321-A7CF-24314F6C7CE8}" dt="2023-03-23T13:51:34.161" v="4096"/>
          <ac:spMkLst>
            <pc:docMk/>
            <pc:sldMk cId="1417493727" sldId="331"/>
            <ac:spMk id="3" creationId="{2336E01F-2719-AFD3-84FB-D7633C68355D}"/>
          </ac:spMkLst>
        </pc:spChg>
        <pc:spChg chg="add del mod">
          <ac:chgData name="Javier Fuertes" userId="7c5b09eb-a14a-41ad-8106-69f1cead0dd2" providerId="ADAL" clId="{F05E2192-A58D-4321-A7CF-24314F6C7CE8}" dt="2023-03-23T13:52:56.559" v="4150" actId="478"/>
          <ac:spMkLst>
            <pc:docMk/>
            <pc:sldMk cId="1417493727" sldId="331"/>
            <ac:spMk id="5" creationId="{6610912B-23E1-464A-6126-8C6DFEA5BCB6}"/>
          </ac:spMkLst>
        </pc:spChg>
        <pc:spChg chg="del mod">
          <ac:chgData name="Javier Fuertes" userId="7c5b09eb-a14a-41ad-8106-69f1cead0dd2" providerId="ADAL" clId="{F05E2192-A58D-4321-A7CF-24314F6C7CE8}" dt="2023-03-23T16:54:05.826" v="7501" actId="21"/>
          <ac:spMkLst>
            <pc:docMk/>
            <pc:sldMk cId="1417493727" sldId="331"/>
            <ac:spMk id="9" creationId="{7575B4F4-5B50-8703-7A1B-F3A83501ECF4}"/>
          </ac:spMkLst>
        </pc:spChg>
        <pc:spChg chg="del">
          <ac:chgData name="Javier Fuertes" userId="7c5b09eb-a14a-41ad-8106-69f1cead0dd2" providerId="ADAL" clId="{F05E2192-A58D-4321-A7CF-24314F6C7CE8}" dt="2023-03-23T13:52:06.275" v="4140" actId="478"/>
          <ac:spMkLst>
            <pc:docMk/>
            <pc:sldMk cId="1417493727" sldId="331"/>
            <ac:spMk id="11" creationId="{A21CB13F-2A0E-0FED-4C94-A31B1A5F75E1}"/>
          </ac:spMkLst>
        </pc:spChg>
        <pc:graphicFrameChg chg="add del mod modGraphic">
          <ac:chgData name="Javier Fuertes" userId="7c5b09eb-a14a-41ad-8106-69f1cead0dd2" providerId="ADAL" clId="{F05E2192-A58D-4321-A7CF-24314F6C7CE8}" dt="2023-03-23T16:57:00.182" v="7651" actId="21"/>
          <ac:graphicFrameMkLst>
            <pc:docMk/>
            <pc:sldMk cId="1417493727" sldId="331"/>
            <ac:graphicFrameMk id="6" creationId="{9DCB945F-DD6D-A6F2-0345-A9ADA3D3130C}"/>
          </ac:graphicFrameMkLst>
        </pc:graphicFrameChg>
        <pc:graphicFrameChg chg="add del mod modGraphic">
          <ac:chgData name="Javier Fuertes" userId="7c5b09eb-a14a-41ad-8106-69f1cead0dd2" providerId="ADAL" clId="{F05E2192-A58D-4321-A7CF-24314F6C7CE8}" dt="2023-03-23T15:02:42.459" v="7500" actId="478"/>
          <ac:graphicFrameMkLst>
            <pc:docMk/>
            <pc:sldMk cId="1417493727" sldId="331"/>
            <ac:graphicFrameMk id="7" creationId="{90C8D19E-7251-6EDE-F1E5-C3A421D6C0E5}"/>
          </ac:graphicFrameMkLst>
        </pc:graphicFrameChg>
        <pc:picChg chg="add del mod modCrop">
          <ac:chgData name="Javier Fuertes" userId="7c5b09eb-a14a-41ad-8106-69f1cead0dd2" providerId="ADAL" clId="{F05E2192-A58D-4321-A7CF-24314F6C7CE8}" dt="2023-03-23T13:53:17.644" v="4152" actId="18131"/>
          <ac:picMkLst>
            <pc:docMk/>
            <pc:sldMk cId="1417493727" sldId="331"/>
            <ac:picMk id="8" creationId="{97E1FE73-3010-4AD5-1386-701D349D86FB}"/>
          </ac:picMkLst>
        </pc:picChg>
      </pc:sldChg>
      <pc:sldChg chg="new del">
        <pc:chgData name="Javier Fuertes" userId="7c5b09eb-a14a-41ad-8106-69f1cead0dd2" providerId="ADAL" clId="{F05E2192-A58D-4321-A7CF-24314F6C7CE8}" dt="2023-03-24T12:23:39.269" v="8076" actId="680"/>
        <pc:sldMkLst>
          <pc:docMk/>
          <pc:sldMk cId="1833672229" sldId="331"/>
        </pc:sldMkLst>
      </pc:sldChg>
      <pc:sldChg chg="new del">
        <pc:chgData name="Javier Fuertes" userId="7c5b09eb-a14a-41ad-8106-69f1cead0dd2" providerId="ADAL" clId="{F05E2192-A58D-4321-A7CF-24314F6C7CE8}" dt="2023-03-23T16:57:25.282" v="7658" actId="47"/>
        <pc:sldMkLst>
          <pc:docMk/>
          <pc:sldMk cId="2570864648" sldId="332"/>
        </pc:sldMkLst>
      </pc:sldChg>
      <pc:sldMasterChg chg="delSldLayout">
        <pc:chgData name="Javier Fuertes" userId="7c5b09eb-a14a-41ad-8106-69f1cead0dd2" providerId="ADAL" clId="{F05E2192-A58D-4321-A7CF-24314F6C7CE8}" dt="2023-03-23T09:31:05.289" v="1966" actId="2696"/>
        <pc:sldMasterMkLst>
          <pc:docMk/>
          <pc:sldMasterMk cId="0" sldId="2147483675"/>
        </pc:sldMasterMkLst>
        <pc:sldLayoutChg chg="del">
          <pc:chgData name="Javier Fuertes" userId="7c5b09eb-a14a-41ad-8106-69f1cead0dd2" providerId="ADAL" clId="{F05E2192-A58D-4321-A7CF-24314F6C7CE8}" dt="2023-03-23T08:26:03.995" v="0" actId="2696"/>
          <pc:sldLayoutMkLst>
            <pc:docMk/>
            <pc:sldMasterMk cId="0" sldId="2147483675"/>
            <pc:sldLayoutMk cId="0" sldId="2147483649"/>
          </pc:sldLayoutMkLst>
        </pc:sldLayoutChg>
        <pc:sldLayoutChg chg="del">
          <pc:chgData name="Javier Fuertes" userId="7c5b09eb-a14a-41ad-8106-69f1cead0dd2" providerId="ADAL" clId="{F05E2192-A58D-4321-A7CF-24314F6C7CE8}" dt="2023-03-23T13:01:32.796" v="3438" actId="47"/>
          <pc:sldLayoutMkLst>
            <pc:docMk/>
            <pc:sldMasterMk cId="0" sldId="2147483675"/>
            <pc:sldLayoutMk cId="0" sldId="2147483654"/>
          </pc:sldLayoutMkLst>
        </pc:sldLayoutChg>
        <pc:sldLayoutChg chg="del">
          <pc:chgData name="Javier Fuertes" userId="7c5b09eb-a14a-41ad-8106-69f1cead0dd2" providerId="ADAL" clId="{F05E2192-A58D-4321-A7CF-24314F6C7CE8}" dt="2023-03-23T08:46:03.184" v="649" actId="2696"/>
          <pc:sldLayoutMkLst>
            <pc:docMk/>
            <pc:sldMasterMk cId="0" sldId="2147483675"/>
            <pc:sldLayoutMk cId="0" sldId="2147483656"/>
          </pc:sldLayoutMkLst>
        </pc:sldLayoutChg>
        <pc:sldLayoutChg chg="del">
          <pc:chgData name="Javier Fuertes" userId="7c5b09eb-a14a-41ad-8106-69f1cead0dd2" providerId="ADAL" clId="{F05E2192-A58D-4321-A7CF-24314F6C7CE8}" dt="2023-03-23T09:04:58.062" v="1037" actId="2696"/>
          <pc:sldLayoutMkLst>
            <pc:docMk/>
            <pc:sldMasterMk cId="0" sldId="2147483675"/>
            <pc:sldLayoutMk cId="0" sldId="2147483658"/>
          </pc:sldLayoutMkLst>
        </pc:sldLayoutChg>
        <pc:sldLayoutChg chg="del">
          <pc:chgData name="Javier Fuertes" userId="7c5b09eb-a14a-41ad-8106-69f1cead0dd2" providerId="ADAL" clId="{F05E2192-A58D-4321-A7CF-24314F6C7CE8}" dt="2023-03-23T08:55:34.403" v="961" actId="2696"/>
          <pc:sldLayoutMkLst>
            <pc:docMk/>
            <pc:sldMasterMk cId="0" sldId="2147483675"/>
            <pc:sldLayoutMk cId="0" sldId="2147483660"/>
          </pc:sldLayoutMkLst>
        </pc:sldLayoutChg>
        <pc:sldLayoutChg chg="del">
          <pc:chgData name="Javier Fuertes" userId="7c5b09eb-a14a-41ad-8106-69f1cead0dd2" providerId="ADAL" clId="{F05E2192-A58D-4321-A7CF-24314F6C7CE8}" dt="2023-03-23T09:31:05.289" v="1966" actId="2696"/>
          <pc:sldLayoutMkLst>
            <pc:docMk/>
            <pc:sldMasterMk cId="0" sldId="2147483675"/>
            <pc:sldLayoutMk cId="0" sldId="2147483661"/>
          </pc:sldLayoutMkLst>
        </pc:sldLayoutChg>
        <pc:sldLayoutChg chg="del">
          <pc:chgData name="Javier Fuertes" userId="7c5b09eb-a14a-41ad-8106-69f1cead0dd2" providerId="ADAL" clId="{F05E2192-A58D-4321-A7CF-24314F6C7CE8}" dt="2023-03-23T08:55:36.926" v="962" actId="2696"/>
          <pc:sldLayoutMkLst>
            <pc:docMk/>
            <pc:sldMasterMk cId="0" sldId="2147483675"/>
            <pc:sldLayoutMk cId="0" sldId="2147483662"/>
          </pc:sldLayoutMkLst>
        </pc:sldLayoutChg>
        <pc:sldLayoutChg chg="del">
          <pc:chgData name="Javier Fuertes" userId="7c5b09eb-a14a-41ad-8106-69f1cead0dd2" providerId="ADAL" clId="{F05E2192-A58D-4321-A7CF-24314F6C7CE8}" dt="2023-03-23T08:55:38.774" v="963" actId="2696"/>
          <pc:sldLayoutMkLst>
            <pc:docMk/>
            <pc:sldMasterMk cId="0" sldId="2147483675"/>
            <pc:sldLayoutMk cId="0" sldId="2147483663"/>
          </pc:sldLayoutMkLst>
        </pc:sldLayoutChg>
        <pc:sldLayoutChg chg="del">
          <pc:chgData name="Javier Fuertes" userId="7c5b09eb-a14a-41ad-8106-69f1cead0dd2" providerId="ADAL" clId="{F05E2192-A58D-4321-A7CF-24314F6C7CE8}" dt="2023-03-23T08:55:42.078" v="964" actId="2696"/>
          <pc:sldLayoutMkLst>
            <pc:docMk/>
            <pc:sldMasterMk cId="0" sldId="2147483675"/>
            <pc:sldLayoutMk cId="0" sldId="2147483665"/>
          </pc:sldLayoutMkLst>
        </pc:sldLayoutChg>
        <pc:sldLayoutChg chg="del">
          <pc:chgData name="Javier Fuertes" userId="7c5b09eb-a14a-41ad-8106-69f1cead0dd2" providerId="ADAL" clId="{F05E2192-A58D-4321-A7CF-24314F6C7CE8}" dt="2023-03-23T08:55:48.603" v="966" actId="2696"/>
          <pc:sldLayoutMkLst>
            <pc:docMk/>
            <pc:sldMasterMk cId="0" sldId="2147483675"/>
            <pc:sldLayoutMk cId="0" sldId="2147483667"/>
          </pc:sldLayoutMkLst>
        </pc:sldLayoutChg>
        <pc:sldLayoutChg chg="del">
          <pc:chgData name="Javier Fuertes" userId="7c5b09eb-a14a-41ad-8106-69f1cead0dd2" providerId="ADAL" clId="{F05E2192-A58D-4321-A7CF-24314F6C7CE8}" dt="2023-03-23T08:35:36.499" v="327" actId="2696"/>
          <pc:sldLayoutMkLst>
            <pc:docMk/>
            <pc:sldMasterMk cId="0" sldId="2147483675"/>
            <pc:sldLayoutMk cId="3228771195" sldId="2147483672"/>
          </pc:sldLayoutMkLst>
        </pc:sldLayoutChg>
        <pc:sldLayoutChg chg="del">
          <pc:chgData name="Javier Fuertes" userId="7c5b09eb-a14a-41ad-8106-69f1cead0dd2" providerId="ADAL" clId="{F05E2192-A58D-4321-A7CF-24314F6C7CE8}" dt="2023-03-23T08:27:29.473" v="29" actId="2696"/>
          <pc:sldLayoutMkLst>
            <pc:docMk/>
            <pc:sldMasterMk cId="0" sldId="2147483648"/>
            <pc:sldLayoutMk cId="109309552" sldId="2147483673"/>
          </pc:sldLayoutMkLst>
        </pc:sldLayoutChg>
        <pc:sldLayoutChg chg="modTransition">
          <pc:chgData name="Javier Fuertes" userId="7c5b09eb-a14a-41ad-8106-69f1cead0dd2" providerId="ADAL" clId="{F05E2192-A58D-4321-A7CF-24314F6C7CE8}" dt="2023-03-23T14:46:15.136" v="7073"/>
          <pc:sldLayoutMkLst>
            <pc:docMk/>
            <pc:sldMasterMk cId="0" sldId="2147483648"/>
            <pc:sldLayoutMk cId="1957991881" sldId="2147483674"/>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6"/>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7"/>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8"/>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79"/>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80"/>
          </pc:sldLayoutMkLst>
        </pc:sldLayoutChg>
        <pc:sldLayoutChg chg="del">
          <pc:chgData name="Javier Fuertes" userId="7c5b09eb-a14a-41ad-8106-69f1cead0dd2" providerId="ADAL" clId="{F05E2192-A58D-4321-A7CF-24314F6C7CE8}" dt="2023-03-23T08:26:25.294" v="5" actId="2696"/>
          <pc:sldLayoutMkLst>
            <pc:docMk/>
            <pc:sldMasterMk cId="0" sldId="2147483675"/>
            <pc:sldLayoutMk cId="0" sldId="2147483681"/>
          </pc:sldLayoutMkLst>
        </pc:sldLayoutChg>
        <pc:sldLayoutChg chg="modTransition">
          <pc:chgData name="Javier Fuertes" userId="7c5b09eb-a14a-41ad-8106-69f1cead0dd2" providerId="ADAL" clId="{F05E2192-A58D-4321-A7CF-24314F6C7CE8}" dt="2023-03-23T14:46:15.136" v="7073"/>
          <pc:sldLayoutMkLst>
            <pc:docMk/>
            <pc:sldMasterMk cId="0" sldId="2147483675"/>
            <pc:sldLayoutMk cId="0" sldId="2147483682"/>
          </pc:sldLayoutMkLst>
        </pc:sldLayoutChg>
      </pc:sldMasterChg>
    </pc:docChg>
  </pc:docChgLst>
  <pc:docChgLst>
    <pc:chgData name="Katariina Järvsoo" userId="6957dffd-0680-47bf-8f38-273f05179516" providerId="ADAL" clId="{B3F29BAD-9006-834E-A888-B30F410141A3}"/>
    <pc:docChg chg="custSel addSld delSld modSld sldOrd modSection">
      <pc:chgData name="Katariina Järvsoo" userId="6957dffd-0680-47bf-8f38-273f05179516" providerId="ADAL" clId="{B3F29BAD-9006-834E-A888-B30F410141A3}" dt="2023-03-23T13:33:35.199" v="1663" actId="1076"/>
      <pc:docMkLst>
        <pc:docMk/>
      </pc:docMkLst>
      <pc:sldChg chg="addSp delSp modSp mod modClrScheme chgLayout">
        <pc:chgData name="Katariina Järvsoo" userId="6957dffd-0680-47bf-8f38-273f05179516" providerId="ADAL" clId="{B3F29BAD-9006-834E-A888-B30F410141A3}" dt="2023-03-23T13:20:55.697" v="1291" actId="20577"/>
        <pc:sldMkLst>
          <pc:docMk/>
          <pc:sldMk cId="1062321597" sldId="304"/>
        </pc:sldMkLst>
        <pc:spChg chg="add del mod ord">
          <ac:chgData name="Katariina Järvsoo" userId="6957dffd-0680-47bf-8f38-273f05179516" providerId="ADAL" clId="{B3F29BAD-9006-834E-A888-B30F410141A3}" dt="2023-03-23T13:20:35.881" v="1289" actId="700"/>
          <ac:spMkLst>
            <pc:docMk/>
            <pc:sldMk cId="1062321597" sldId="304"/>
            <ac:spMk id="2" creationId="{6B81D8EB-9434-0CFB-1EA2-327225A39C61}"/>
          </ac:spMkLst>
        </pc:spChg>
        <pc:spChg chg="add del mod ord">
          <ac:chgData name="Katariina Järvsoo" userId="6957dffd-0680-47bf-8f38-273f05179516" providerId="ADAL" clId="{B3F29BAD-9006-834E-A888-B30F410141A3}" dt="2023-03-23T13:20:43.311" v="1290" actId="26606"/>
          <ac:spMkLst>
            <pc:docMk/>
            <pc:sldMk cId="1062321597" sldId="304"/>
            <ac:spMk id="3" creationId="{407CF87B-2BF4-D6E8-7C0E-D8A0B0D7F739}"/>
          </ac:spMkLst>
        </pc:spChg>
        <pc:spChg chg="mod ord">
          <ac:chgData name="Katariina Järvsoo" userId="6957dffd-0680-47bf-8f38-273f05179516" providerId="ADAL" clId="{B3F29BAD-9006-834E-A888-B30F410141A3}" dt="2023-03-23T13:20:55.697" v="1291" actId="20577"/>
          <ac:spMkLst>
            <pc:docMk/>
            <pc:sldMk cId="1062321597" sldId="304"/>
            <ac:spMk id="5" creationId="{0519F502-C245-4036-9F1B-103CAB35873E}"/>
          </ac:spMkLst>
        </pc:spChg>
        <pc:spChg chg="del mod ord">
          <ac:chgData name="Katariina Järvsoo" userId="6957dffd-0680-47bf-8f38-273f05179516" providerId="ADAL" clId="{B3F29BAD-9006-834E-A888-B30F410141A3}" dt="2023-03-23T13:20:30.294" v="1288" actId="700"/>
          <ac:spMkLst>
            <pc:docMk/>
            <pc:sldMk cId="1062321597" sldId="304"/>
            <ac:spMk id="34" creationId="{55F2191D-2484-4649-8731-A1464E3FA455}"/>
          </ac:spMkLst>
        </pc:spChg>
        <pc:spChg chg="mod ord">
          <ac:chgData name="Katariina Järvsoo" userId="6957dffd-0680-47bf-8f38-273f05179516" providerId="ADAL" clId="{B3F29BAD-9006-834E-A888-B30F410141A3}" dt="2023-03-23T13:20:43.311" v="1290" actId="26606"/>
          <ac:spMkLst>
            <pc:docMk/>
            <pc:sldMk cId="1062321597" sldId="304"/>
            <ac:spMk id="47" creationId="{43B21ADF-AC91-4738-AAFA-9356794F9379}"/>
          </ac:spMkLst>
        </pc:spChg>
      </pc:sldChg>
      <pc:sldChg chg="modSp">
        <pc:chgData name="Katariina Järvsoo" userId="6957dffd-0680-47bf-8f38-273f05179516" providerId="ADAL" clId="{B3F29BAD-9006-834E-A888-B30F410141A3}" dt="2023-03-23T09:14:21.672" v="12" actId="931"/>
        <pc:sldMkLst>
          <pc:docMk/>
          <pc:sldMk cId="2828423727" sldId="306"/>
        </pc:sldMkLst>
        <pc:spChg chg="mod">
          <ac:chgData name="Katariina Järvsoo" userId="6957dffd-0680-47bf-8f38-273f05179516" providerId="ADAL" clId="{B3F29BAD-9006-834E-A888-B30F410141A3}" dt="2023-03-23T09:14:21.672" v="12" actId="931"/>
          <ac:spMkLst>
            <pc:docMk/>
            <pc:sldMk cId="2828423727" sldId="306"/>
            <ac:spMk id="4" creationId="{52F28CC7-5081-A4A3-0646-95B4C5E1554C}"/>
          </ac:spMkLst>
        </pc:spChg>
        <pc:spChg chg="mod">
          <ac:chgData name="Katariina Järvsoo" userId="6957dffd-0680-47bf-8f38-273f05179516" providerId="ADAL" clId="{B3F29BAD-9006-834E-A888-B30F410141A3}" dt="2023-03-23T09:14:21.672" v="12" actId="931"/>
          <ac:spMkLst>
            <pc:docMk/>
            <pc:sldMk cId="2828423727" sldId="306"/>
            <ac:spMk id="5" creationId="{BED0C479-78F5-69DD-A081-EF9DBF5BD83F}"/>
          </ac:spMkLst>
        </pc:spChg>
      </pc:sldChg>
      <pc:sldChg chg="addSp delSp modSp del mod modClrScheme chgLayout">
        <pc:chgData name="Katariina Järvsoo" userId="6957dffd-0680-47bf-8f38-273f05179516" providerId="ADAL" clId="{B3F29BAD-9006-834E-A888-B30F410141A3}" dt="2023-03-23T09:15:27.094" v="29" actId="2696"/>
        <pc:sldMkLst>
          <pc:docMk/>
          <pc:sldMk cId="2515504000" sldId="309"/>
        </pc:sldMkLst>
        <pc:spChg chg="mod">
          <ac:chgData name="Katariina Järvsoo" userId="6957dffd-0680-47bf-8f38-273f05179516" providerId="ADAL" clId="{B3F29BAD-9006-834E-A888-B30F410141A3}" dt="2023-03-23T09:12:47.960" v="3" actId="26606"/>
          <ac:spMkLst>
            <pc:docMk/>
            <pc:sldMk cId="2515504000" sldId="309"/>
            <ac:spMk id="2" creationId="{53F1BD40-40AB-17F3-2A11-DD824E61C94B}"/>
          </ac:spMkLst>
        </pc:spChg>
        <pc:spChg chg="del">
          <ac:chgData name="Katariina Järvsoo" userId="6957dffd-0680-47bf-8f38-273f05179516" providerId="ADAL" clId="{B3F29BAD-9006-834E-A888-B30F410141A3}" dt="2023-03-23T09:12:47.960" v="3" actId="26606"/>
          <ac:spMkLst>
            <pc:docMk/>
            <pc:sldMk cId="2515504000" sldId="309"/>
            <ac:spMk id="3" creationId="{5BA5C5D9-DCB7-DA7B-36B2-A172CCD288F9}"/>
          </ac:spMkLst>
        </pc:spChg>
        <pc:spChg chg="del">
          <ac:chgData name="Katariina Järvsoo" userId="6957dffd-0680-47bf-8f38-273f05179516" providerId="ADAL" clId="{B3F29BAD-9006-834E-A888-B30F410141A3}" dt="2023-03-23T09:12:33.917" v="0" actId="931"/>
          <ac:spMkLst>
            <pc:docMk/>
            <pc:sldMk cId="2515504000" sldId="309"/>
            <ac:spMk id="4" creationId="{5C2034F3-E924-4AA3-0B4B-65673848F49E}"/>
          </ac:spMkLst>
        </pc:spChg>
        <pc:spChg chg="mod ord">
          <ac:chgData name="Katariina Järvsoo" userId="6957dffd-0680-47bf-8f38-273f05179516" providerId="ADAL" clId="{B3F29BAD-9006-834E-A888-B30F410141A3}" dt="2023-03-23T09:12:47.960" v="3" actId="26606"/>
          <ac:spMkLst>
            <pc:docMk/>
            <pc:sldMk cId="2515504000" sldId="309"/>
            <ac:spMk id="5" creationId="{BE97E51B-F95C-1C6D-2752-A9315BAD4654}"/>
          </ac:spMkLst>
        </pc:spChg>
        <pc:spChg chg="add mod">
          <ac:chgData name="Katariina Järvsoo" userId="6957dffd-0680-47bf-8f38-273f05179516" providerId="ADAL" clId="{B3F29BAD-9006-834E-A888-B30F410141A3}" dt="2023-03-23T09:12:47.960" v="3" actId="26606"/>
          <ac:spMkLst>
            <pc:docMk/>
            <pc:sldMk cId="2515504000" sldId="309"/>
            <ac:spMk id="12" creationId="{3B87EF92-997A-EFB6-4DE4-4CBD926392FF}"/>
          </ac:spMkLst>
        </pc:spChg>
        <pc:picChg chg="add mod modCrop">
          <ac:chgData name="Katariina Järvsoo" userId="6957dffd-0680-47bf-8f38-273f05179516" providerId="ADAL" clId="{B3F29BAD-9006-834E-A888-B30F410141A3}" dt="2023-03-23T09:13:13.518" v="9" actId="1076"/>
          <ac:picMkLst>
            <pc:docMk/>
            <pc:sldMk cId="2515504000" sldId="309"/>
            <ac:picMk id="7" creationId="{10625781-BB8D-4190-C746-56976A05B788}"/>
          </ac:picMkLst>
        </pc:picChg>
      </pc:sldChg>
      <pc:sldChg chg="addSp delSp modSp mod modClrScheme chgLayout">
        <pc:chgData name="Katariina Järvsoo" userId="6957dffd-0680-47bf-8f38-273f05179516" providerId="ADAL" clId="{B3F29BAD-9006-834E-A888-B30F410141A3}" dt="2023-03-23T13:19:04.881" v="1282" actId="1076"/>
        <pc:sldMkLst>
          <pc:docMk/>
          <pc:sldMk cId="2327598204" sldId="311"/>
        </pc:sldMkLst>
        <pc:spChg chg="mod ord">
          <ac:chgData name="Katariina Järvsoo" userId="6957dffd-0680-47bf-8f38-273f05179516" providerId="ADAL" clId="{B3F29BAD-9006-834E-A888-B30F410141A3}" dt="2023-03-23T13:19:04.881" v="1282" actId="1076"/>
          <ac:spMkLst>
            <pc:docMk/>
            <pc:sldMk cId="2327598204" sldId="311"/>
            <ac:spMk id="2" creationId="{79452D80-501F-52BF-C9EE-D1C1DDA4395E}"/>
          </ac:spMkLst>
        </pc:spChg>
        <pc:spChg chg="del mod ord">
          <ac:chgData name="Katariina Järvsoo" userId="6957dffd-0680-47bf-8f38-273f05179516" providerId="ADAL" clId="{B3F29BAD-9006-834E-A888-B30F410141A3}" dt="2023-03-23T12:32:03.520" v="734" actId="700"/>
          <ac:spMkLst>
            <pc:docMk/>
            <pc:sldMk cId="2327598204" sldId="311"/>
            <ac:spMk id="3" creationId="{79919BCC-AE9F-9C89-559C-50F4F538AA71}"/>
          </ac:spMkLst>
        </pc:spChg>
        <pc:spChg chg="add mod ord">
          <ac:chgData name="Katariina Järvsoo" userId="6957dffd-0680-47bf-8f38-273f05179516" providerId="ADAL" clId="{B3F29BAD-9006-834E-A888-B30F410141A3}" dt="2023-03-23T13:17:42.691" v="1215" actId="20577"/>
          <ac:spMkLst>
            <pc:docMk/>
            <pc:sldMk cId="2327598204" sldId="311"/>
            <ac:spMk id="4" creationId="{76CE0C69-300B-B8BA-35C9-3EEF7D201474}"/>
          </ac:spMkLst>
        </pc:spChg>
        <pc:spChg chg="add del mod ord">
          <ac:chgData name="Katariina Järvsoo" userId="6957dffd-0680-47bf-8f38-273f05179516" providerId="ADAL" clId="{B3F29BAD-9006-834E-A888-B30F410141A3}" dt="2023-03-23T12:58:00.823" v="1160" actId="931"/>
          <ac:spMkLst>
            <pc:docMk/>
            <pc:sldMk cId="2327598204" sldId="311"/>
            <ac:spMk id="5" creationId="{6F1BC23A-62C0-5617-E3E3-C341989027F7}"/>
          </ac:spMkLst>
        </pc:spChg>
        <pc:spChg chg="add mod ord">
          <ac:chgData name="Katariina Järvsoo" userId="6957dffd-0680-47bf-8f38-273f05179516" providerId="ADAL" clId="{B3F29BAD-9006-834E-A888-B30F410141A3}" dt="2023-03-23T13:17:05.945" v="1195" actId="14100"/>
          <ac:spMkLst>
            <pc:docMk/>
            <pc:sldMk cId="2327598204" sldId="311"/>
            <ac:spMk id="6" creationId="{89A18FB9-BB26-E002-37DA-2F14BC319F0B}"/>
          </ac:spMkLst>
        </pc:spChg>
        <pc:spChg chg="add mod">
          <ac:chgData name="Katariina Järvsoo" userId="6957dffd-0680-47bf-8f38-273f05179516" providerId="ADAL" clId="{B3F29BAD-9006-834E-A888-B30F410141A3}" dt="2023-03-23T13:18:04.714" v="1241" actId="1076"/>
          <ac:spMkLst>
            <pc:docMk/>
            <pc:sldMk cId="2327598204" sldId="311"/>
            <ac:spMk id="15" creationId="{D8F47CC0-36DA-0BD6-E5DB-5B7B3B8522F2}"/>
          </ac:spMkLst>
        </pc:spChg>
        <pc:spChg chg="add mod">
          <ac:chgData name="Katariina Järvsoo" userId="6957dffd-0680-47bf-8f38-273f05179516" providerId="ADAL" clId="{B3F29BAD-9006-834E-A888-B30F410141A3}" dt="2023-03-23T13:17:59.135" v="1240" actId="20577"/>
          <ac:spMkLst>
            <pc:docMk/>
            <pc:sldMk cId="2327598204" sldId="311"/>
            <ac:spMk id="16" creationId="{A62D26B5-DF79-5466-131F-5ADF1499D407}"/>
          </ac:spMkLst>
        </pc:spChg>
        <pc:spChg chg="add mod">
          <ac:chgData name="Katariina Järvsoo" userId="6957dffd-0680-47bf-8f38-273f05179516" providerId="ADAL" clId="{B3F29BAD-9006-834E-A888-B30F410141A3}" dt="2023-03-23T13:18:30.476" v="1259" actId="20577"/>
          <ac:spMkLst>
            <pc:docMk/>
            <pc:sldMk cId="2327598204" sldId="311"/>
            <ac:spMk id="17" creationId="{295D7030-A13A-24A7-DCC9-4A573E16C30A}"/>
          </ac:spMkLst>
        </pc:spChg>
        <pc:spChg chg="add mod">
          <ac:chgData name="Katariina Järvsoo" userId="6957dffd-0680-47bf-8f38-273f05179516" providerId="ADAL" clId="{B3F29BAD-9006-834E-A888-B30F410141A3}" dt="2023-03-23T13:18:46.699" v="1281" actId="1076"/>
          <ac:spMkLst>
            <pc:docMk/>
            <pc:sldMk cId="2327598204" sldId="311"/>
            <ac:spMk id="18" creationId="{2B3EA45C-7B7F-7B0B-C08C-48385EB6D051}"/>
          </ac:spMkLst>
        </pc:spChg>
        <pc:picChg chg="add mod modCrop">
          <ac:chgData name="Katariina Järvsoo" userId="6957dffd-0680-47bf-8f38-273f05179516" providerId="ADAL" clId="{B3F29BAD-9006-834E-A888-B30F410141A3}" dt="2023-03-23T13:01:51.813" v="1174" actId="14100"/>
          <ac:picMkLst>
            <pc:docMk/>
            <pc:sldMk cId="2327598204" sldId="311"/>
            <ac:picMk id="8" creationId="{8FEEC560-0837-EB23-2537-C2A946B6D1E8}"/>
          </ac:picMkLst>
        </pc:picChg>
        <pc:picChg chg="add mod">
          <ac:chgData name="Katariina Järvsoo" userId="6957dffd-0680-47bf-8f38-273f05179516" providerId="ADAL" clId="{B3F29BAD-9006-834E-A888-B30F410141A3}" dt="2023-03-23T13:16:40.002" v="1189" actId="1076"/>
          <ac:picMkLst>
            <pc:docMk/>
            <pc:sldMk cId="2327598204" sldId="311"/>
            <ac:picMk id="10" creationId="{65982D6B-DD7E-1F27-3C62-4673B50FBEFF}"/>
          </ac:picMkLst>
        </pc:picChg>
        <pc:picChg chg="add mod">
          <ac:chgData name="Katariina Järvsoo" userId="6957dffd-0680-47bf-8f38-273f05179516" providerId="ADAL" clId="{B3F29BAD-9006-834E-A888-B30F410141A3}" dt="2023-03-23T13:17:18.799" v="1198" actId="1076"/>
          <ac:picMkLst>
            <pc:docMk/>
            <pc:sldMk cId="2327598204" sldId="311"/>
            <ac:picMk id="12" creationId="{67675395-1802-DA21-8DF3-8BE3E336F203}"/>
          </ac:picMkLst>
        </pc:picChg>
        <pc:picChg chg="add mod">
          <ac:chgData name="Katariina Järvsoo" userId="6957dffd-0680-47bf-8f38-273f05179516" providerId="ADAL" clId="{B3F29BAD-9006-834E-A888-B30F410141A3}" dt="2023-03-23T13:16:58.655" v="1194" actId="1076"/>
          <ac:picMkLst>
            <pc:docMk/>
            <pc:sldMk cId="2327598204" sldId="311"/>
            <ac:picMk id="14" creationId="{508B7175-D9BD-CCD9-51D0-914DC3B4ED58}"/>
          </ac:picMkLst>
        </pc:picChg>
      </pc:sldChg>
      <pc:sldChg chg="ord">
        <pc:chgData name="Katariina Järvsoo" userId="6957dffd-0680-47bf-8f38-273f05179516" providerId="ADAL" clId="{B3F29BAD-9006-834E-A888-B30F410141A3}" dt="2023-03-23T09:48:24.146" v="642" actId="20578"/>
        <pc:sldMkLst>
          <pc:docMk/>
          <pc:sldMk cId="3109030580" sldId="314"/>
        </pc:sldMkLst>
      </pc:sldChg>
      <pc:sldChg chg="addSp delSp modSp new mod modClrScheme chgLayout">
        <pc:chgData name="Katariina Järvsoo" userId="6957dffd-0680-47bf-8f38-273f05179516" providerId="ADAL" clId="{B3F29BAD-9006-834E-A888-B30F410141A3}" dt="2023-03-23T09:54:10.639" v="646" actId="20577"/>
        <pc:sldMkLst>
          <pc:docMk/>
          <pc:sldMk cId="2227215469" sldId="315"/>
        </pc:sldMkLst>
        <pc:spChg chg="del">
          <ac:chgData name="Katariina Järvsoo" userId="6957dffd-0680-47bf-8f38-273f05179516" providerId="ADAL" clId="{B3F29BAD-9006-834E-A888-B30F410141A3}" dt="2023-03-23T09:14:14.219" v="11" actId="26606"/>
          <ac:spMkLst>
            <pc:docMk/>
            <pc:sldMk cId="2227215469" sldId="315"/>
            <ac:spMk id="2" creationId="{646C1962-C832-557D-F3CD-CE5FB28995D2}"/>
          </ac:spMkLst>
        </pc:spChg>
        <pc:spChg chg="del">
          <ac:chgData name="Katariina Järvsoo" userId="6957dffd-0680-47bf-8f38-273f05179516" providerId="ADAL" clId="{B3F29BAD-9006-834E-A888-B30F410141A3}" dt="2023-03-23T09:14:14.219" v="11" actId="26606"/>
          <ac:spMkLst>
            <pc:docMk/>
            <pc:sldMk cId="2227215469" sldId="315"/>
            <ac:spMk id="3" creationId="{0504F822-3F06-C0CF-F3D0-4426D34DCC0A}"/>
          </ac:spMkLst>
        </pc:spChg>
        <pc:spChg chg="add del mod">
          <ac:chgData name="Katariina Järvsoo" userId="6957dffd-0680-47bf-8f38-273f05179516" providerId="ADAL" clId="{B3F29BAD-9006-834E-A888-B30F410141A3}" dt="2023-03-23T09:14:39.929" v="22"/>
          <ac:spMkLst>
            <pc:docMk/>
            <pc:sldMk cId="2227215469" sldId="315"/>
            <ac:spMk id="6" creationId="{0107E89B-F4F5-2A63-A75B-61D1EE96A028}"/>
          </ac:spMkLst>
        </pc:spChg>
        <pc:spChg chg="add mod">
          <ac:chgData name="Katariina Järvsoo" userId="6957dffd-0680-47bf-8f38-273f05179516" providerId="ADAL" clId="{B3F29BAD-9006-834E-A888-B30F410141A3}" dt="2023-03-23T09:14:14.219" v="11" actId="26606"/>
          <ac:spMkLst>
            <pc:docMk/>
            <pc:sldMk cId="2227215469" sldId="315"/>
            <ac:spMk id="8" creationId="{567FF859-228A-2F28-0922-6C93776FAEDE}"/>
          </ac:spMkLst>
        </pc:spChg>
        <pc:spChg chg="add del mod">
          <ac:chgData name="Katariina Järvsoo" userId="6957dffd-0680-47bf-8f38-273f05179516" providerId="ADAL" clId="{B3F29BAD-9006-834E-A888-B30F410141A3}" dt="2023-03-23T09:14:21.672" v="12" actId="931"/>
          <ac:spMkLst>
            <pc:docMk/>
            <pc:sldMk cId="2227215469" sldId="315"/>
            <ac:spMk id="10" creationId="{7EBB3CFB-6992-21CA-876E-195C18A9E4DC}"/>
          </ac:spMkLst>
        </pc:spChg>
        <pc:spChg chg="add mod">
          <ac:chgData name="Katariina Järvsoo" userId="6957dffd-0680-47bf-8f38-273f05179516" providerId="ADAL" clId="{B3F29BAD-9006-834E-A888-B30F410141A3}" dt="2023-03-23T09:15:32.780" v="41" actId="20577"/>
          <ac:spMkLst>
            <pc:docMk/>
            <pc:sldMk cId="2227215469" sldId="315"/>
            <ac:spMk id="12" creationId="{B3B58A5F-28E6-11A4-EFC5-AE75D2909EA9}"/>
          </ac:spMkLst>
        </pc:spChg>
        <pc:spChg chg="add mod">
          <ac:chgData name="Katariina Järvsoo" userId="6957dffd-0680-47bf-8f38-273f05179516" providerId="ADAL" clId="{B3F29BAD-9006-834E-A888-B30F410141A3}" dt="2023-03-23T09:54:10.639" v="646" actId="20577"/>
          <ac:spMkLst>
            <pc:docMk/>
            <pc:sldMk cId="2227215469" sldId="315"/>
            <ac:spMk id="14" creationId="{622E338E-1A4B-EFCF-7535-1A9AE51A44CE}"/>
          </ac:spMkLst>
        </pc:spChg>
        <pc:picChg chg="add mod modCrop">
          <ac:chgData name="Katariina Järvsoo" userId="6957dffd-0680-47bf-8f38-273f05179516" providerId="ADAL" clId="{B3F29BAD-9006-834E-A888-B30F410141A3}" dt="2023-03-23T09:15:13.984" v="28" actId="1076"/>
          <ac:picMkLst>
            <pc:docMk/>
            <pc:sldMk cId="2227215469" sldId="315"/>
            <ac:picMk id="5" creationId="{9DF92C53-ABC6-A143-ADA3-2C10AE53D517}"/>
          </ac:picMkLst>
        </pc:picChg>
      </pc:sldChg>
      <pc:sldChg chg="new del">
        <pc:chgData name="Katariina Järvsoo" userId="6957dffd-0680-47bf-8f38-273f05179516" providerId="ADAL" clId="{B3F29BAD-9006-834E-A888-B30F410141A3}" dt="2023-03-23T09:29:28.281" v="411" actId="2696"/>
        <pc:sldMkLst>
          <pc:docMk/>
          <pc:sldMk cId="3651412555" sldId="316"/>
        </pc:sldMkLst>
      </pc:sldChg>
      <pc:sldChg chg="modSp new mod">
        <pc:chgData name="Katariina Järvsoo" userId="6957dffd-0680-47bf-8f38-273f05179516" providerId="ADAL" clId="{B3F29BAD-9006-834E-A888-B30F410141A3}" dt="2023-03-23T09:55:31.179" v="655" actId="20577"/>
        <pc:sldMkLst>
          <pc:docMk/>
          <pc:sldMk cId="3518403998" sldId="320"/>
        </pc:sldMkLst>
        <pc:spChg chg="mod">
          <ac:chgData name="Katariina Järvsoo" userId="6957dffd-0680-47bf-8f38-273f05179516" providerId="ADAL" clId="{B3F29BAD-9006-834E-A888-B30F410141A3}" dt="2023-03-23T09:55:31.179" v="655" actId="20577"/>
          <ac:spMkLst>
            <pc:docMk/>
            <pc:sldMk cId="3518403998" sldId="320"/>
            <ac:spMk id="2" creationId="{D7C29922-D7A5-3927-9FAA-40AC2FB902FF}"/>
          </ac:spMkLst>
        </pc:spChg>
        <pc:spChg chg="mod">
          <ac:chgData name="Katariina Järvsoo" userId="6957dffd-0680-47bf-8f38-273f05179516" providerId="ADAL" clId="{B3F29BAD-9006-834E-A888-B30F410141A3}" dt="2023-03-23T09:48:43.024" v="645" actId="14100"/>
          <ac:spMkLst>
            <pc:docMk/>
            <pc:sldMk cId="3518403998" sldId="320"/>
            <ac:spMk id="3" creationId="{474C1722-1A1E-59A1-9DB1-C7A319AF370B}"/>
          </ac:spMkLst>
        </pc:spChg>
      </pc:sldChg>
      <pc:sldChg chg="delSp modSp new mod modClrScheme chgLayout">
        <pc:chgData name="Katariina Järvsoo" userId="6957dffd-0680-47bf-8f38-273f05179516" providerId="ADAL" clId="{B3F29BAD-9006-834E-A888-B30F410141A3}" dt="2023-03-23T13:20:01.093" v="1286" actId="14100"/>
        <pc:sldMkLst>
          <pc:docMk/>
          <pc:sldMk cId="676908583" sldId="321"/>
        </pc:sldMkLst>
        <pc:spChg chg="del">
          <ac:chgData name="Katariina Järvsoo" userId="6957dffd-0680-47bf-8f38-273f05179516" providerId="ADAL" clId="{B3F29BAD-9006-834E-A888-B30F410141A3}" dt="2023-03-23T13:19:53.531" v="1283" actId="700"/>
          <ac:spMkLst>
            <pc:docMk/>
            <pc:sldMk cId="676908583" sldId="321"/>
            <ac:spMk id="2" creationId="{E78DA69F-E15F-2B09-A81D-7CB2D42EC80F}"/>
          </ac:spMkLst>
        </pc:spChg>
        <pc:spChg chg="del">
          <ac:chgData name="Katariina Järvsoo" userId="6957dffd-0680-47bf-8f38-273f05179516" providerId="ADAL" clId="{B3F29BAD-9006-834E-A888-B30F410141A3}" dt="2023-03-23T13:19:53.531" v="1283" actId="700"/>
          <ac:spMkLst>
            <pc:docMk/>
            <pc:sldMk cId="676908583" sldId="321"/>
            <ac:spMk id="3" creationId="{AEBDBDD4-AD47-6563-6C18-26F039442961}"/>
          </ac:spMkLst>
        </pc:spChg>
        <pc:spChg chg="mod ord">
          <ac:chgData name="Katariina Järvsoo" userId="6957dffd-0680-47bf-8f38-273f05179516" providerId="ADAL" clId="{B3F29BAD-9006-834E-A888-B30F410141A3}" dt="2023-03-23T13:19:53.583" v="1284" actId="27636"/>
          <ac:spMkLst>
            <pc:docMk/>
            <pc:sldMk cId="676908583" sldId="321"/>
            <ac:spMk id="4" creationId="{F7AD80D2-6B4F-B5F8-AED5-81D243218337}"/>
          </ac:spMkLst>
        </pc:spChg>
        <pc:spChg chg="mod ord">
          <ac:chgData name="Katariina Järvsoo" userId="6957dffd-0680-47bf-8f38-273f05179516" providerId="ADAL" clId="{B3F29BAD-9006-834E-A888-B30F410141A3}" dt="2023-03-23T13:20:01.093" v="1286" actId="14100"/>
          <ac:spMkLst>
            <pc:docMk/>
            <pc:sldMk cId="676908583" sldId="321"/>
            <ac:spMk id="5" creationId="{603C8019-4B8E-DC18-2D61-6C0AAD7F15DA}"/>
          </ac:spMkLst>
        </pc:spChg>
      </pc:sldChg>
      <pc:sldChg chg="modSp mod">
        <pc:chgData name="Katariina Järvsoo" userId="6957dffd-0680-47bf-8f38-273f05179516" providerId="ADAL" clId="{B3F29BAD-9006-834E-A888-B30F410141A3}" dt="2023-03-23T12:52:34.639" v="1148" actId="20577"/>
        <pc:sldMkLst>
          <pc:docMk/>
          <pc:sldMk cId="1176096779" sldId="325"/>
        </pc:sldMkLst>
        <pc:spChg chg="mod">
          <ac:chgData name="Katariina Järvsoo" userId="6957dffd-0680-47bf-8f38-273f05179516" providerId="ADAL" clId="{B3F29BAD-9006-834E-A888-B30F410141A3}" dt="2023-03-23T12:52:34.639" v="1148" actId="20577"/>
          <ac:spMkLst>
            <pc:docMk/>
            <pc:sldMk cId="1176096779" sldId="325"/>
            <ac:spMk id="5" creationId="{BED0C479-78F5-69DD-A081-EF9DBF5BD83F}"/>
          </ac:spMkLst>
        </pc:spChg>
      </pc:sldChg>
      <pc:sldChg chg="modSp mod">
        <pc:chgData name="Katariina Järvsoo" userId="6957dffd-0680-47bf-8f38-273f05179516" providerId="ADAL" clId="{B3F29BAD-9006-834E-A888-B30F410141A3}" dt="2023-03-23T13:33:35.199" v="1663" actId="1076"/>
        <pc:sldMkLst>
          <pc:docMk/>
          <pc:sldMk cId="1670587270" sldId="328"/>
        </pc:sldMkLst>
        <pc:spChg chg="mod">
          <ac:chgData name="Katariina Järvsoo" userId="6957dffd-0680-47bf-8f38-273f05179516" providerId="ADAL" clId="{B3F29BAD-9006-834E-A888-B30F410141A3}" dt="2023-03-23T13:33:35.199" v="1663" actId="1076"/>
          <ac:spMkLst>
            <pc:docMk/>
            <pc:sldMk cId="1670587270" sldId="328"/>
            <ac:spMk id="4" creationId="{05B8C955-3C3F-CC47-C4DB-668031420232}"/>
          </ac:spMkLst>
        </pc:spChg>
        <pc:spChg chg="mod">
          <ac:chgData name="Katariina Järvsoo" userId="6957dffd-0680-47bf-8f38-273f05179516" providerId="ADAL" clId="{B3F29BAD-9006-834E-A888-B30F410141A3}" dt="2023-03-23T13:33:21.518" v="1659" actId="14100"/>
          <ac:spMkLst>
            <pc:docMk/>
            <pc:sldMk cId="1670587270" sldId="328"/>
            <ac:spMk id="5" creationId="{276EDFB8-5462-66B8-D809-1165E7518102}"/>
          </ac:spMkLst>
        </pc:spChg>
      </pc:sldChg>
      <pc:sldChg chg="addSp delSp modSp new mod modClrScheme chgLayout">
        <pc:chgData name="Katariina Järvsoo" userId="6957dffd-0680-47bf-8f38-273f05179516" providerId="ADAL" clId="{B3F29BAD-9006-834E-A888-B30F410141A3}" dt="2023-03-23T13:29:50.595" v="1547" actId="20577"/>
        <pc:sldMkLst>
          <pc:docMk/>
          <pc:sldMk cId="2852241948" sldId="329"/>
        </pc:sldMkLst>
        <pc:spChg chg="mod ord">
          <ac:chgData name="Katariina Järvsoo" userId="6957dffd-0680-47bf-8f38-273f05179516" providerId="ADAL" clId="{B3F29BAD-9006-834E-A888-B30F410141A3}" dt="2023-03-23T13:28:09.788" v="1413" actId="700"/>
          <ac:spMkLst>
            <pc:docMk/>
            <pc:sldMk cId="2852241948" sldId="329"/>
            <ac:spMk id="2" creationId="{580988E2-8657-1FA3-1840-C21EC1F4F6FF}"/>
          </ac:spMkLst>
        </pc:spChg>
        <pc:spChg chg="add del mod">
          <ac:chgData name="Katariina Järvsoo" userId="6957dffd-0680-47bf-8f38-273f05179516" providerId="ADAL" clId="{B3F29BAD-9006-834E-A888-B30F410141A3}" dt="2023-03-23T13:29:05.287" v="1535"/>
          <ac:spMkLst>
            <pc:docMk/>
            <pc:sldMk cId="2852241948" sldId="329"/>
            <ac:spMk id="3" creationId="{A8B703C9-EFCD-7E26-9C0D-64CCA28FEAC4}"/>
          </ac:spMkLst>
        </pc:spChg>
        <pc:spChg chg="add mod ord">
          <ac:chgData name="Katariina Järvsoo" userId="6957dffd-0680-47bf-8f38-273f05179516" providerId="ADAL" clId="{B3F29BAD-9006-834E-A888-B30F410141A3}" dt="2023-03-23T13:29:19.587" v="1537" actId="207"/>
          <ac:spMkLst>
            <pc:docMk/>
            <pc:sldMk cId="2852241948" sldId="329"/>
            <ac:spMk id="4" creationId="{D7377BBA-856D-1927-0D11-A5596D31F6F2}"/>
          </ac:spMkLst>
        </pc:spChg>
        <pc:spChg chg="add mod ord">
          <ac:chgData name="Katariina Järvsoo" userId="6957dffd-0680-47bf-8f38-273f05179516" providerId="ADAL" clId="{B3F29BAD-9006-834E-A888-B30F410141A3}" dt="2023-03-23T13:29:33.080" v="1539" actId="1076"/>
          <ac:spMkLst>
            <pc:docMk/>
            <pc:sldMk cId="2852241948" sldId="329"/>
            <ac:spMk id="5" creationId="{E506CA9C-4511-2345-7065-AC33274AC96A}"/>
          </ac:spMkLst>
        </pc:spChg>
        <pc:spChg chg="add mod ord">
          <ac:chgData name="Katariina Järvsoo" userId="6957dffd-0680-47bf-8f38-273f05179516" providerId="ADAL" clId="{B3F29BAD-9006-834E-A888-B30F410141A3}" dt="2023-03-23T13:29:50.595" v="1547" actId="20577"/>
          <ac:spMkLst>
            <pc:docMk/>
            <pc:sldMk cId="2852241948" sldId="329"/>
            <ac:spMk id="6" creationId="{2D2F4661-0515-BB67-5A09-6A24A13E923C}"/>
          </ac:spMkLst>
        </pc:spChg>
      </pc:sldChg>
    </pc:docChg>
  </pc:docChgLst>
  <pc:docChgLst>
    <pc:chgData name="Niels van Vliet" userId="S::navanvliet@tudelft.nl::3ca80a5f-d135-4f2f-a77c-4152f4037b22" providerId="AD" clId="Web-{CD816E4E-E3EB-48FF-A4FA-D508DAC35030}"/>
    <pc:docChg chg="modSld">
      <pc:chgData name="Niels van Vliet" userId="S::navanvliet@tudelft.nl::3ca80a5f-d135-4f2f-a77c-4152f4037b22" providerId="AD" clId="Web-{CD816E4E-E3EB-48FF-A4FA-D508DAC35030}" dt="2024-02-02T08:36:42.406" v="5" actId="20577"/>
      <pc:docMkLst>
        <pc:docMk/>
      </pc:docMkLst>
      <pc:sldChg chg="modSp">
        <pc:chgData name="Niels van Vliet" userId="S::navanvliet@tudelft.nl::3ca80a5f-d135-4f2f-a77c-4152f4037b22" providerId="AD" clId="Web-{CD816E4E-E3EB-48FF-A4FA-D508DAC35030}" dt="2024-02-02T08:36:42.406" v="5" actId="20577"/>
        <pc:sldMkLst>
          <pc:docMk/>
          <pc:sldMk cId="0" sldId="259"/>
        </pc:sldMkLst>
        <pc:spChg chg="mod">
          <ac:chgData name="Niels van Vliet" userId="S::navanvliet@tudelft.nl::3ca80a5f-d135-4f2f-a77c-4152f4037b22" providerId="AD" clId="Web-{CD816E4E-E3EB-48FF-A4FA-D508DAC35030}" dt="2024-02-02T08:36:42.406" v="5" actId="20577"/>
          <ac:spMkLst>
            <pc:docMk/>
            <pc:sldMk cId="0" sldId="259"/>
            <ac:spMk id="2" creationId="{9CF1F799-96E7-90D6-FB62-B44E919E7B39}"/>
          </ac:spMkLst>
        </pc:spChg>
      </pc:sldChg>
      <pc:sldChg chg="modSp">
        <pc:chgData name="Niels van Vliet" userId="S::navanvliet@tudelft.nl::3ca80a5f-d135-4f2f-a77c-4152f4037b22" providerId="AD" clId="Web-{CD816E4E-E3EB-48FF-A4FA-D508DAC35030}" dt="2024-02-02T08:26:45.270" v="4" actId="20577"/>
        <pc:sldMkLst>
          <pc:docMk/>
          <pc:sldMk cId="3633652018" sldId="340"/>
        </pc:sldMkLst>
        <pc:spChg chg="mod">
          <ac:chgData name="Niels van Vliet" userId="S::navanvliet@tudelft.nl::3ca80a5f-d135-4f2f-a77c-4152f4037b22" providerId="AD" clId="Web-{CD816E4E-E3EB-48FF-A4FA-D508DAC35030}" dt="2024-02-02T08:26:45.270" v="4" actId="20577"/>
          <ac:spMkLst>
            <pc:docMk/>
            <pc:sldMk cId="3633652018" sldId="340"/>
            <ac:spMk id="5" creationId="{A07A0151-7098-8B47-2580-A98E566B48F9}"/>
          </ac:spMkLst>
        </pc:spChg>
      </pc:sldChg>
    </pc:docChg>
  </pc:docChgLst>
  <pc:docChgLst>
    <pc:chgData name="Javier Fuertes Fuertes Guadarrama" userId="7c5b09eb-a14a-41ad-8106-69f1cead0dd2" providerId="ADAL" clId="{FB2E4560-2B4A-4A18-880D-6B4025C06B02}"/>
    <pc:docChg chg="addSld modSld sldOrd">
      <pc:chgData name="Javier Fuertes Fuertes Guadarrama" userId="7c5b09eb-a14a-41ad-8106-69f1cead0dd2" providerId="ADAL" clId="{FB2E4560-2B4A-4A18-880D-6B4025C06B02}" dt="2024-02-02T06:38:37.287" v="49"/>
      <pc:docMkLst>
        <pc:docMk/>
      </pc:docMkLst>
      <pc:sldChg chg="addSp delSp modSp">
        <pc:chgData name="Javier Fuertes Fuertes Guadarrama" userId="7c5b09eb-a14a-41ad-8106-69f1cead0dd2" providerId="ADAL" clId="{FB2E4560-2B4A-4A18-880D-6B4025C06B02}" dt="2024-02-02T04:43:58.502" v="40"/>
        <pc:sldMkLst>
          <pc:docMk/>
          <pc:sldMk cId="0" sldId="259"/>
        </pc:sldMkLst>
        <pc:picChg chg="add mod">
          <ac:chgData name="Javier Fuertes Fuertes Guadarrama" userId="7c5b09eb-a14a-41ad-8106-69f1cead0dd2" providerId="ADAL" clId="{FB2E4560-2B4A-4A18-880D-6B4025C06B02}" dt="2024-02-02T04:43:58.502" v="40"/>
          <ac:picMkLst>
            <pc:docMk/>
            <pc:sldMk cId="0" sldId="259"/>
            <ac:picMk id="3" creationId="{41D607C3-3140-C142-CA94-4989267F4076}"/>
          </ac:picMkLst>
        </pc:picChg>
        <pc:picChg chg="del">
          <ac:chgData name="Javier Fuertes Fuertes Guadarrama" userId="7c5b09eb-a14a-41ad-8106-69f1cead0dd2" providerId="ADAL" clId="{FB2E4560-2B4A-4A18-880D-6B4025C06B02}" dt="2024-02-02T04:43:57.927" v="39" actId="478"/>
          <ac:picMkLst>
            <pc:docMk/>
            <pc:sldMk cId="0" sldId="259"/>
            <ac:picMk id="1028" creationId="{6DFB025F-2DF0-A920-C0CC-1A1B123019A6}"/>
          </ac:picMkLst>
        </pc:picChg>
      </pc:sldChg>
      <pc:sldChg chg="addSp modSp">
        <pc:chgData name="Javier Fuertes Fuertes Guadarrama" userId="7c5b09eb-a14a-41ad-8106-69f1cead0dd2" providerId="ADAL" clId="{FB2E4560-2B4A-4A18-880D-6B4025C06B02}" dt="2024-02-02T03:45:20.615" v="37"/>
        <pc:sldMkLst>
          <pc:docMk/>
          <pc:sldMk cId="609732347" sldId="319"/>
        </pc:sldMkLst>
        <pc:spChg chg="add mod">
          <ac:chgData name="Javier Fuertes Fuertes Guadarrama" userId="7c5b09eb-a14a-41ad-8106-69f1cead0dd2" providerId="ADAL" clId="{FB2E4560-2B4A-4A18-880D-6B4025C06B02}" dt="2024-02-02T03:24:29.811" v="23"/>
          <ac:spMkLst>
            <pc:docMk/>
            <pc:sldMk cId="609732347" sldId="319"/>
            <ac:spMk id="4" creationId="{122A588B-58A7-4CAC-F9C1-36160FB369E9}"/>
          </ac:spMkLst>
        </pc:spChg>
        <pc:graphicFrameChg chg="add mod">
          <ac:chgData name="Javier Fuertes Fuertes Guadarrama" userId="7c5b09eb-a14a-41ad-8106-69f1cead0dd2" providerId="ADAL" clId="{FB2E4560-2B4A-4A18-880D-6B4025C06B02}" dt="2024-02-02T03:41:09.783" v="32" actId="21"/>
          <ac:graphicFrameMkLst>
            <pc:docMk/>
            <pc:sldMk cId="609732347" sldId="319"/>
            <ac:graphicFrameMk id="10" creationId="{C4C6E3DE-EEDB-D999-C7E6-53168F5EACD8}"/>
          </ac:graphicFrameMkLst>
        </pc:graphicFrameChg>
        <pc:graphicFrameChg chg="add mod">
          <ac:chgData name="Javier Fuertes Fuertes Guadarrama" userId="7c5b09eb-a14a-41ad-8106-69f1cead0dd2" providerId="ADAL" clId="{FB2E4560-2B4A-4A18-880D-6B4025C06B02}" dt="2024-02-02T03:32:11.287" v="25"/>
          <ac:graphicFrameMkLst>
            <pc:docMk/>
            <pc:sldMk cId="609732347" sldId="319"/>
            <ac:graphicFrameMk id="11" creationId="{7BA43ECB-531C-CFC7-9316-9504FC282395}"/>
          </ac:graphicFrameMkLst>
        </pc:graphicFrameChg>
        <pc:graphicFrameChg chg="add mod">
          <ac:chgData name="Javier Fuertes Fuertes Guadarrama" userId="7c5b09eb-a14a-41ad-8106-69f1cead0dd2" providerId="ADAL" clId="{FB2E4560-2B4A-4A18-880D-6B4025C06B02}" dt="2024-02-02T03:33:07.550" v="26"/>
          <ac:graphicFrameMkLst>
            <pc:docMk/>
            <pc:sldMk cId="609732347" sldId="319"/>
            <ac:graphicFrameMk id="13" creationId="{F205F2FA-EBF9-1B66-6A2F-AABA0AB02116}"/>
          </ac:graphicFrameMkLst>
        </pc:graphicFrameChg>
        <pc:graphicFrameChg chg="add mod">
          <ac:chgData name="Javier Fuertes Fuertes Guadarrama" userId="7c5b09eb-a14a-41ad-8106-69f1cead0dd2" providerId="ADAL" clId="{FB2E4560-2B4A-4A18-880D-6B4025C06B02}" dt="2024-02-02T03:34:56.800" v="27"/>
          <ac:graphicFrameMkLst>
            <pc:docMk/>
            <pc:sldMk cId="609732347" sldId="319"/>
            <ac:graphicFrameMk id="14" creationId="{BDD3F544-F2C4-ABCA-28CD-9827F7CCBF7F}"/>
          </ac:graphicFrameMkLst>
        </pc:graphicFrameChg>
        <pc:graphicFrameChg chg="add mod">
          <ac:chgData name="Javier Fuertes Fuertes Guadarrama" userId="7c5b09eb-a14a-41ad-8106-69f1cead0dd2" providerId="ADAL" clId="{FB2E4560-2B4A-4A18-880D-6B4025C06B02}" dt="2024-02-02T03:35:38.686" v="28"/>
          <ac:graphicFrameMkLst>
            <pc:docMk/>
            <pc:sldMk cId="609732347" sldId="319"/>
            <ac:graphicFrameMk id="15" creationId="{551249B6-392D-2D56-72DB-B98DE2A1330F}"/>
          </ac:graphicFrameMkLst>
        </pc:graphicFrameChg>
        <pc:graphicFrameChg chg="add mod">
          <ac:chgData name="Javier Fuertes Fuertes Guadarrama" userId="7c5b09eb-a14a-41ad-8106-69f1cead0dd2" providerId="ADAL" clId="{FB2E4560-2B4A-4A18-880D-6B4025C06B02}" dt="2024-02-02T03:36:17.947" v="29"/>
          <ac:graphicFrameMkLst>
            <pc:docMk/>
            <pc:sldMk cId="609732347" sldId="319"/>
            <ac:graphicFrameMk id="16" creationId="{1785A90E-349D-7B6C-558C-2D30D35B873F}"/>
          </ac:graphicFrameMkLst>
        </pc:graphicFrameChg>
        <pc:graphicFrameChg chg="add mod">
          <ac:chgData name="Javier Fuertes Fuertes Guadarrama" userId="7c5b09eb-a14a-41ad-8106-69f1cead0dd2" providerId="ADAL" clId="{FB2E4560-2B4A-4A18-880D-6B4025C06B02}" dt="2024-02-02T03:36:38.409" v="30"/>
          <ac:graphicFrameMkLst>
            <pc:docMk/>
            <pc:sldMk cId="609732347" sldId="319"/>
            <ac:graphicFrameMk id="17" creationId="{C97ABBE9-A2D9-3FDA-9E92-E43B576183B7}"/>
          </ac:graphicFrameMkLst>
        </pc:graphicFrameChg>
        <pc:graphicFrameChg chg="add mod">
          <ac:chgData name="Javier Fuertes Fuertes Guadarrama" userId="7c5b09eb-a14a-41ad-8106-69f1cead0dd2" providerId="ADAL" clId="{FB2E4560-2B4A-4A18-880D-6B4025C06B02}" dt="2024-02-02T03:45:09.506" v="36"/>
          <ac:graphicFrameMkLst>
            <pc:docMk/>
            <pc:sldMk cId="609732347" sldId="319"/>
            <ac:graphicFrameMk id="18" creationId="{51A4D748-1777-BB81-3F63-26A896CAB45C}"/>
          </ac:graphicFrameMkLst>
        </pc:graphicFrameChg>
        <pc:graphicFrameChg chg="add mod">
          <ac:chgData name="Javier Fuertes Fuertes Guadarrama" userId="7c5b09eb-a14a-41ad-8106-69f1cead0dd2" providerId="ADAL" clId="{FB2E4560-2B4A-4A18-880D-6B4025C06B02}" dt="2024-02-02T03:45:20.615" v="37"/>
          <ac:graphicFrameMkLst>
            <pc:docMk/>
            <pc:sldMk cId="609732347" sldId="319"/>
            <ac:graphicFrameMk id="21" creationId="{09756F8C-B63E-2DAB-99B8-7E3165D0489F}"/>
          </ac:graphicFrameMkLst>
        </pc:graphicFrameChg>
      </pc:sldChg>
      <pc:sldChg chg="addSp modSp">
        <pc:chgData name="Javier Fuertes Fuertes Guadarrama" userId="7c5b09eb-a14a-41ad-8106-69f1cead0dd2" providerId="ADAL" clId="{FB2E4560-2B4A-4A18-880D-6B4025C06B02}" dt="2024-02-02T02:54:15.397" v="2"/>
        <pc:sldMkLst>
          <pc:docMk/>
          <pc:sldMk cId="4236409239" sldId="322"/>
        </pc:sldMkLst>
        <pc:spChg chg="add mod">
          <ac:chgData name="Javier Fuertes Fuertes Guadarrama" userId="7c5b09eb-a14a-41ad-8106-69f1cead0dd2" providerId="ADAL" clId="{FB2E4560-2B4A-4A18-880D-6B4025C06B02}" dt="2024-02-02T02:52:00.975" v="0"/>
          <ac:spMkLst>
            <pc:docMk/>
            <pc:sldMk cId="4236409239" sldId="322"/>
            <ac:spMk id="4" creationId="{DAB0EE85-6568-3867-1E14-090498F26743}"/>
          </ac:spMkLst>
        </pc:spChg>
        <pc:spChg chg="add mod">
          <ac:chgData name="Javier Fuertes Fuertes Guadarrama" userId="7c5b09eb-a14a-41ad-8106-69f1cead0dd2" providerId="ADAL" clId="{FB2E4560-2B4A-4A18-880D-6B4025C06B02}" dt="2024-02-02T02:52:00.975" v="0"/>
          <ac:spMkLst>
            <pc:docMk/>
            <pc:sldMk cId="4236409239" sldId="322"/>
            <ac:spMk id="6" creationId="{4D77FBAA-134D-BAB5-A3E3-0DB62E987FB7}"/>
          </ac:spMkLst>
        </pc:spChg>
        <pc:spChg chg="add mod">
          <ac:chgData name="Javier Fuertes Fuertes Guadarrama" userId="7c5b09eb-a14a-41ad-8106-69f1cead0dd2" providerId="ADAL" clId="{FB2E4560-2B4A-4A18-880D-6B4025C06B02}" dt="2024-02-02T02:52:00.975" v="0"/>
          <ac:spMkLst>
            <pc:docMk/>
            <pc:sldMk cId="4236409239" sldId="322"/>
            <ac:spMk id="7" creationId="{89BB8AC0-1505-C59C-3ABE-2EAAA2C3F00C}"/>
          </ac:spMkLst>
        </pc:spChg>
        <pc:spChg chg="add mod">
          <ac:chgData name="Javier Fuertes Fuertes Guadarrama" userId="7c5b09eb-a14a-41ad-8106-69f1cead0dd2" providerId="ADAL" clId="{FB2E4560-2B4A-4A18-880D-6B4025C06B02}" dt="2024-02-02T02:52:00.975" v="0"/>
          <ac:spMkLst>
            <pc:docMk/>
            <pc:sldMk cId="4236409239" sldId="322"/>
            <ac:spMk id="8" creationId="{CCA23517-029A-F1AE-3CBB-DF61CA03C327}"/>
          </ac:spMkLst>
        </pc:spChg>
        <pc:spChg chg="add mod">
          <ac:chgData name="Javier Fuertes Fuertes Guadarrama" userId="7c5b09eb-a14a-41ad-8106-69f1cead0dd2" providerId="ADAL" clId="{FB2E4560-2B4A-4A18-880D-6B4025C06B02}" dt="2024-02-02T02:52:00.975" v="0"/>
          <ac:spMkLst>
            <pc:docMk/>
            <pc:sldMk cId="4236409239" sldId="322"/>
            <ac:spMk id="9" creationId="{0556C725-DDA8-4EB5-9A24-36CF3015D482}"/>
          </ac:spMkLst>
        </pc:spChg>
        <pc:spChg chg="add mod">
          <ac:chgData name="Javier Fuertes Fuertes Guadarrama" userId="7c5b09eb-a14a-41ad-8106-69f1cead0dd2" providerId="ADAL" clId="{FB2E4560-2B4A-4A18-880D-6B4025C06B02}" dt="2024-02-02T02:52:00.975" v="0"/>
          <ac:spMkLst>
            <pc:docMk/>
            <pc:sldMk cId="4236409239" sldId="322"/>
            <ac:spMk id="11" creationId="{5926BCD5-255D-1B48-CAE1-1411EAA124BF}"/>
          </ac:spMkLst>
        </pc:spChg>
        <pc:spChg chg="add mod">
          <ac:chgData name="Javier Fuertes Fuertes Guadarrama" userId="7c5b09eb-a14a-41ad-8106-69f1cead0dd2" providerId="ADAL" clId="{FB2E4560-2B4A-4A18-880D-6B4025C06B02}" dt="2024-02-02T02:52:00.975" v="0"/>
          <ac:spMkLst>
            <pc:docMk/>
            <pc:sldMk cId="4236409239" sldId="322"/>
            <ac:spMk id="12" creationId="{1D0A735A-99E6-34E8-FDA0-0D20EFBE2F51}"/>
          </ac:spMkLst>
        </pc:spChg>
        <pc:spChg chg="add mod">
          <ac:chgData name="Javier Fuertes Fuertes Guadarrama" userId="7c5b09eb-a14a-41ad-8106-69f1cead0dd2" providerId="ADAL" clId="{FB2E4560-2B4A-4A18-880D-6B4025C06B02}" dt="2024-02-02T02:52:00.975" v="0"/>
          <ac:spMkLst>
            <pc:docMk/>
            <pc:sldMk cId="4236409239" sldId="322"/>
            <ac:spMk id="13" creationId="{CEE7615F-A036-434A-F889-C33E03FD8283}"/>
          </ac:spMkLst>
        </pc:spChg>
        <pc:spChg chg="add mod">
          <ac:chgData name="Javier Fuertes Fuertes Guadarrama" userId="7c5b09eb-a14a-41ad-8106-69f1cead0dd2" providerId="ADAL" clId="{FB2E4560-2B4A-4A18-880D-6B4025C06B02}" dt="2024-02-02T02:52:00.975" v="0"/>
          <ac:spMkLst>
            <pc:docMk/>
            <pc:sldMk cId="4236409239" sldId="322"/>
            <ac:spMk id="15" creationId="{70104F47-CBA3-A99E-3418-D64CCFDE0F20}"/>
          </ac:spMkLst>
        </pc:spChg>
        <pc:spChg chg="add mod">
          <ac:chgData name="Javier Fuertes Fuertes Guadarrama" userId="7c5b09eb-a14a-41ad-8106-69f1cead0dd2" providerId="ADAL" clId="{FB2E4560-2B4A-4A18-880D-6B4025C06B02}" dt="2024-02-02T02:52:00.975" v="0"/>
          <ac:spMkLst>
            <pc:docMk/>
            <pc:sldMk cId="4236409239" sldId="322"/>
            <ac:spMk id="16" creationId="{B3AE7BB5-46E8-50E4-A303-EE00F0EE58EB}"/>
          </ac:spMkLst>
        </pc:spChg>
        <pc:spChg chg="add mod">
          <ac:chgData name="Javier Fuertes Fuertes Guadarrama" userId="7c5b09eb-a14a-41ad-8106-69f1cead0dd2" providerId="ADAL" clId="{FB2E4560-2B4A-4A18-880D-6B4025C06B02}" dt="2024-02-02T02:52:00.975" v="0"/>
          <ac:spMkLst>
            <pc:docMk/>
            <pc:sldMk cId="4236409239" sldId="322"/>
            <ac:spMk id="17" creationId="{652AB510-BE28-A77D-971A-C772D453F252}"/>
          </ac:spMkLst>
        </pc:spChg>
        <pc:spChg chg="add mod">
          <ac:chgData name="Javier Fuertes Fuertes Guadarrama" userId="7c5b09eb-a14a-41ad-8106-69f1cead0dd2" providerId="ADAL" clId="{FB2E4560-2B4A-4A18-880D-6B4025C06B02}" dt="2024-02-02T02:52:00.975" v="0"/>
          <ac:spMkLst>
            <pc:docMk/>
            <pc:sldMk cId="4236409239" sldId="322"/>
            <ac:spMk id="18" creationId="{0A65FBAF-06A0-2718-C99D-EA7B8CAE22DC}"/>
          </ac:spMkLst>
        </pc:spChg>
        <pc:spChg chg="add mod">
          <ac:chgData name="Javier Fuertes Fuertes Guadarrama" userId="7c5b09eb-a14a-41ad-8106-69f1cead0dd2" providerId="ADAL" clId="{FB2E4560-2B4A-4A18-880D-6B4025C06B02}" dt="2024-02-02T02:52:00.975" v="0"/>
          <ac:spMkLst>
            <pc:docMk/>
            <pc:sldMk cId="4236409239" sldId="322"/>
            <ac:spMk id="19" creationId="{65F046B2-BD12-D0ED-C14A-792EB46F0750}"/>
          </ac:spMkLst>
        </pc:spChg>
        <pc:spChg chg="add mod">
          <ac:chgData name="Javier Fuertes Fuertes Guadarrama" userId="7c5b09eb-a14a-41ad-8106-69f1cead0dd2" providerId="ADAL" clId="{FB2E4560-2B4A-4A18-880D-6B4025C06B02}" dt="2024-02-02T02:52:00.975" v="0"/>
          <ac:spMkLst>
            <pc:docMk/>
            <pc:sldMk cId="4236409239" sldId="322"/>
            <ac:spMk id="20" creationId="{B784EA9B-0A67-4583-781F-74050BB162C5}"/>
          </ac:spMkLst>
        </pc:spChg>
        <pc:spChg chg="add mod">
          <ac:chgData name="Javier Fuertes Fuertes Guadarrama" userId="7c5b09eb-a14a-41ad-8106-69f1cead0dd2" providerId="ADAL" clId="{FB2E4560-2B4A-4A18-880D-6B4025C06B02}" dt="2024-02-02T02:52:00.975" v="0"/>
          <ac:spMkLst>
            <pc:docMk/>
            <pc:sldMk cId="4236409239" sldId="322"/>
            <ac:spMk id="21" creationId="{5816162A-D8D1-8853-743B-05201D310D89}"/>
          </ac:spMkLst>
        </pc:spChg>
        <pc:spChg chg="add mod">
          <ac:chgData name="Javier Fuertes Fuertes Guadarrama" userId="7c5b09eb-a14a-41ad-8106-69f1cead0dd2" providerId="ADAL" clId="{FB2E4560-2B4A-4A18-880D-6B4025C06B02}" dt="2024-02-02T02:52:00.975" v="0"/>
          <ac:spMkLst>
            <pc:docMk/>
            <pc:sldMk cId="4236409239" sldId="322"/>
            <ac:spMk id="22" creationId="{EA622720-1B3D-191D-5BAD-13E8F16ADE80}"/>
          </ac:spMkLst>
        </pc:spChg>
        <pc:spChg chg="add mod">
          <ac:chgData name="Javier Fuertes Fuertes Guadarrama" userId="7c5b09eb-a14a-41ad-8106-69f1cead0dd2" providerId="ADAL" clId="{FB2E4560-2B4A-4A18-880D-6B4025C06B02}" dt="2024-02-02T02:52:00.975" v="0"/>
          <ac:spMkLst>
            <pc:docMk/>
            <pc:sldMk cId="4236409239" sldId="322"/>
            <ac:spMk id="24" creationId="{54896A1C-3080-5365-70F2-6690A18CD6B9}"/>
          </ac:spMkLst>
        </pc:spChg>
        <pc:spChg chg="add mod">
          <ac:chgData name="Javier Fuertes Fuertes Guadarrama" userId="7c5b09eb-a14a-41ad-8106-69f1cead0dd2" providerId="ADAL" clId="{FB2E4560-2B4A-4A18-880D-6B4025C06B02}" dt="2024-02-02T02:52:00.975" v="0"/>
          <ac:spMkLst>
            <pc:docMk/>
            <pc:sldMk cId="4236409239" sldId="322"/>
            <ac:spMk id="25" creationId="{091324F5-0C3B-B3EC-6C6B-03788A64094A}"/>
          </ac:spMkLst>
        </pc:spChg>
        <pc:spChg chg="add mod">
          <ac:chgData name="Javier Fuertes Fuertes Guadarrama" userId="7c5b09eb-a14a-41ad-8106-69f1cead0dd2" providerId="ADAL" clId="{FB2E4560-2B4A-4A18-880D-6B4025C06B02}" dt="2024-02-02T02:52:00.975" v="0"/>
          <ac:spMkLst>
            <pc:docMk/>
            <pc:sldMk cId="4236409239" sldId="322"/>
            <ac:spMk id="26" creationId="{0D20D96F-E3E2-0CC7-7499-B02A6365925F}"/>
          </ac:spMkLst>
        </pc:spChg>
        <pc:spChg chg="add mod">
          <ac:chgData name="Javier Fuertes Fuertes Guadarrama" userId="7c5b09eb-a14a-41ad-8106-69f1cead0dd2" providerId="ADAL" clId="{FB2E4560-2B4A-4A18-880D-6B4025C06B02}" dt="2024-02-02T02:52:00.975" v="0"/>
          <ac:spMkLst>
            <pc:docMk/>
            <pc:sldMk cId="4236409239" sldId="322"/>
            <ac:spMk id="27" creationId="{588ACE60-40D0-ED72-BF96-BFA808E77A33}"/>
          </ac:spMkLst>
        </pc:spChg>
        <pc:spChg chg="add mod">
          <ac:chgData name="Javier Fuertes Fuertes Guadarrama" userId="7c5b09eb-a14a-41ad-8106-69f1cead0dd2" providerId="ADAL" clId="{FB2E4560-2B4A-4A18-880D-6B4025C06B02}" dt="2024-02-02T02:52:00.975" v="0"/>
          <ac:spMkLst>
            <pc:docMk/>
            <pc:sldMk cId="4236409239" sldId="322"/>
            <ac:spMk id="28" creationId="{F05FAD92-88C3-EF2A-443D-751BEE72556D}"/>
          </ac:spMkLst>
        </pc:spChg>
        <pc:spChg chg="add mod">
          <ac:chgData name="Javier Fuertes Fuertes Guadarrama" userId="7c5b09eb-a14a-41ad-8106-69f1cead0dd2" providerId="ADAL" clId="{FB2E4560-2B4A-4A18-880D-6B4025C06B02}" dt="2024-02-02T02:54:15.397" v="2"/>
          <ac:spMkLst>
            <pc:docMk/>
            <pc:sldMk cId="4236409239" sldId="322"/>
            <ac:spMk id="29" creationId="{4AF4C92B-5388-61CE-749A-ADB3DF08F51B}"/>
          </ac:spMkLst>
        </pc:spChg>
        <pc:spChg chg="add mod">
          <ac:chgData name="Javier Fuertes Fuertes Guadarrama" userId="7c5b09eb-a14a-41ad-8106-69f1cead0dd2" providerId="ADAL" clId="{FB2E4560-2B4A-4A18-880D-6B4025C06B02}" dt="2024-02-02T02:54:15.397" v="2"/>
          <ac:spMkLst>
            <pc:docMk/>
            <pc:sldMk cId="4236409239" sldId="322"/>
            <ac:spMk id="31" creationId="{ACA48620-8BB3-C59D-D087-4B69CB08906B}"/>
          </ac:spMkLst>
        </pc:spChg>
        <pc:spChg chg="add mod">
          <ac:chgData name="Javier Fuertes Fuertes Guadarrama" userId="7c5b09eb-a14a-41ad-8106-69f1cead0dd2" providerId="ADAL" clId="{FB2E4560-2B4A-4A18-880D-6B4025C06B02}" dt="2024-02-02T02:54:13.933" v="1"/>
          <ac:spMkLst>
            <pc:docMk/>
            <pc:sldMk cId="4236409239" sldId="322"/>
            <ac:spMk id="32" creationId="{451ABE1D-BEFD-1FF8-CF7F-73A1ACB1055C}"/>
          </ac:spMkLst>
        </pc:spChg>
        <pc:spChg chg="add mod">
          <ac:chgData name="Javier Fuertes Fuertes Guadarrama" userId="7c5b09eb-a14a-41ad-8106-69f1cead0dd2" providerId="ADAL" clId="{FB2E4560-2B4A-4A18-880D-6B4025C06B02}" dt="2024-02-02T02:54:13.933" v="1"/>
          <ac:spMkLst>
            <pc:docMk/>
            <pc:sldMk cId="4236409239" sldId="322"/>
            <ac:spMk id="33" creationId="{95358819-0081-8139-46A8-684010467D1A}"/>
          </ac:spMkLst>
        </pc:spChg>
        <pc:spChg chg="add mod">
          <ac:chgData name="Javier Fuertes Fuertes Guadarrama" userId="7c5b09eb-a14a-41ad-8106-69f1cead0dd2" providerId="ADAL" clId="{FB2E4560-2B4A-4A18-880D-6B4025C06B02}" dt="2024-02-02T02:54:13.933" v="1"/>
          <ac:spMkLst>
            <pc:docMk/>
            <pc:sldMk cId="4236409239" sldId="322"/>
            <ac:spMk id="34" creationId="{5E4702A7-D18C-BABE-6AF8-ABFC80D52C59}"/>
          </ac:spMkLst>
        </pc:spChg>
        <pc:spChg chg="add mod">
          <ac:chgData name="Javier Fuertes Fuertes Guadarrama" userId="7c5b09eb-a14a-41ad-8106-69f1cead0dd2" providerId="ADAL" clId="{FB2E4560-2B4A-4A18-880D-6B4025C06B02}" dt="2024-02-02T02:54:13.933" v="1"/>
          <ac:spMkLst>
            <pc:docMk/>
            <pc:sldMk cId="4236409239" sldId="322"/>
            <ac:spMk id="35" creationId="{524C9D1A-48BF-FE63-CB0C-F3773560D305}"/>
          </ac:spMkLst>
        </pc:spChg>
        <pc:spChg chg="add mod">
          <ac:chgData name="Javier Fuertes Fuertes Guadarrama" userId="7c5b09eb-a14a-41ad-8106-69f1cead0dd2" providerId="ADAL" clId="{FB2E4560-2B4A-4A18-880D-6B4025C06B02}" dt="2024-02-02T02:54:13.933" v="1"/>
          <ac:spMkLst>
            <pc:docMk/>
            <pc:sldMk cId="4236409239" sldId="322"/>
            <ac:spMk id="36" creationId="{A9B51F67-53FE-5C50-B0A3-73DD37018591}"/>
          </ac:spMkLst>
        </pc:spChg>
        <pc:spChg chg="add mod">
          <ac:chgData name="Javier Fuertes Fuertes Guadarrama" userId="7c5b09eb-a14a-41ad-8106-69f1cead0dd2" providerId="ADAL" clId="{FB2E4560-2B4A-4A18-880D-6B4025C06B02}" dt="2024-02-02T02:54:13.933" v="1"/>
          <ac:spMkLst>
            <pc:docMk/>
            <pc:sldMk cId="4236409239" sldId="322"/>
            <ac:spMk id="37" creationId="{35800CF7-B51C-28C3-DDF8-6090CA12F776}"/>
          </ac:spMkLst>
        </pc:spChg>
        <pc:spChg chg="add mod">
          <ac:chgData name="Javier Fuertes Fuertes Guadarrama" userId="7c5b09eb-a14a-41ad-8106-69f1cead0dd2" providerId="ADAL" clId="{FB2E4560-2B4A-4A18-880D-6B4025C06B02}" dt="2024-02-02T02:54:13.933" v="1"/>
          <ac:spMkLst>
            <pc:docMk/>
            <pc:sldMk cId="4236409239" sldId="322"/>
            <ac:spMk id="38" creationId="{BEE47699-E452-58F1-C80A-002CBD236EE3}"/>
          </ac:spMkLst>
        </pc:spChg>
        <pc:spChg chg="add mod">
          <ac:chgData name="Javier Fuertes Fuertes Guadarrama" userId="7c5b09eb-a14a-41ad-8106-69f1cead0dd2" providerId="ADAL" clId="{FB2E4560-2B4A-4A18-880D-6B4025C06B02}" dt="2024-02-02T02:54:13.933" v="1"/>
          <ac:spMkLst>
            <pc:docMk/>
            <pc:sldMk cId="4236409239" sldId="322"/>
            <ac:spMk id="39" creationId="{D31752A8-1B86-A498-55EC-C094D9587626}"/>
          </ac:spMkLst>
        </pc:spChg>
        <pc:spChg chg="add mod">
          <ac:chgData name="Javier Fuertes Fuertes Guadarrama" userId="7c5b09eb-a14a-41ad-8106-69f1cead0dd2" providerId="ADAL" clId="{FB2E4560-2B4A-4A18-880D-6B4025C06B02}" dt="2024-02-02T02:54:13.933" v="1"/>
          <ac:spMkLst>
            <pc:docMk/>
            <pc:sldMk cId="4236409239" sldId="322"/>
            <ac:spMk id="40" creationId="{D2F9BAFF-DF8F-7B02-1BAB-EE796B0F49F2}"/>
          </ac:spMkLst>
        </pc:spChg>
        <pc:spChg chg="add mod">
          <ac:chgData name="Javier Fuertes Fuertes Guadarrama" userId="7c5b09eb-a14a-41ad-8106-69f1cead0dd2" providerId="ADAL" clId="{FB2E4560-2B4A-4A18-880D-6B4025C06B02}" dt="2024-02-02T02:54:13.933" v="1"/>
          <ac:spMkLst>
            <pc:docMk/>
            <pc:sldMk cId="4236409239" sldId="322"/>
            <ac:spMk id="41" creationId="{D5CF2CF0-3008-BDD4-EED2-30FF7E16E10E}"/>
          </ac:spMkLst>
        </pc:spChg>
        <pc:spChg chg="add mod">
          <ac:chgData name="Javier Fuertes Fuertes Guadarrama" userId="7c5b09eb-a14a-41ad-8106-69f1cead0dd2" providerId="ADAL" clId="{FB2E4560-2B4A-4A18-880D-6B4025C06B02}" dt="2024-02-02T02:54:13.933" v="1"/>
          <ac:spMkLst>
            <pc:docMk/>
            <pc:sldMk cId="4236409239" sldId="322"/>
            <ac:spMk id="42" creationId="{9D1E28EA-90DB-A94E-7626-A75FAE55CF35}"/>
          </ac:spMkLst>
        </pc:spChg>
        <pc:spChg chg="add mod">
          <ac:chgData name="Javier Fuertes Fuertes Guadarrama" userId="7c5b09eb-a14a-41ad-8106-69f1cead0dd2" providerId="ADAL" clId="{FB2E4560-2B4A-4A18-880D-6B4025C06B02}" dt="2024-02-02T02:54:13.933" v="1"/>
          <ac:spMkLst>
            <pc:docMk/>
            <pc:sldMk cId="4236409239" sldId="322"/>
            <ac:spMk id="43" creationId="{CF477161-2465-3FDD-87DC-106F50F6AC49}"/>
          </ac:spMkLst>
        </pc:spChg>
        <pc:spChg chg="add mod">
          <ac:chgData name="Javier Fuertes Fuertes Guadarrama" userId="7c5b09eb-a14a-41ad-8106-69f1cead0dd2" providerId="ADAL" clId="{FB2E4560-2B4A-4A18-880D-6B4025C06B02}" dt="2024-02-02T02:54:13.933" v="1"/>
          <ac:spMkLst>
            <pc:docMk/>
            <pc:sldMk cId="4236409239" sldId="322"/>
            <ac:spMk id="44" creationId="{75DD14C8-FD12-ABBE-89F0-0F547E163F7C}"/>
          </ac:spMkLst>
        </pc:spChg>
        <pc:spChg chg="add mod">
          <ac:chgData name="Javier Fuertes Fuertes Guadarrama" userId="7c5b09eb-a14a-41ad-8106-69f1cead0dd2" providerId="ADAL" clId="{FB2E4560-2B4A-4A18-880D-6B4025C06B02}" dt="2024-02-02T02:54:13.933" v="1"/>
          <ac:spMkLst>
            <pc:docMk/>
            <pc:sldMk cId="4236409239" sldId="322"/>
            <ac:spMk id="45" creationId="{BE6B3290-6367-B0A2-FC83-0416B2102076}"/>
          </ac:spMkLst>
        </pc:spChg>
        <pc:spChg chg="add mod">
          <ac:chgData name="Javier Fuertes Fuertes Guadarrama" userId="7c5b09eb-a14a-41ad-8106-69f1cead0dd2" providerId="ADAL" clId="{FB2E4560-2B4A-4A18-880D-6B4025C06B02}" dt="2024-02-02T02:54:13.933" v="1"/>
          <ac:spMkLst>
            <pc:docMk/>
            <pc:sldMk cId="4236409239" sldId="322"/>
            <ac:spMk id="46" creationId="{2D789C0B-865F-4EF9-76B0-9B2268854892}"/>
          </ac:spMkLst>
        </pc:spChg>
        <pc:spChg chg="add mod">
          <ac:chgData name="Javier Fuertes Fuertes Guadarrama" userId="7c5b09eb-a14a-41ad-8106-69f1cead0dd2" providerId="ADAL" clId="{FB2E4560-2B4A-4A18-880D-6B4025C06B02}" dt="2024-02-02T02:54:13.933" v="1"/>
          <ac:spMkLst>
            <pc:docMk/>
            <pc:sldMk cId="4236409239" sldId="322"/>
            <ac:spMk id="47" creationId="{3EFCBFB5-73AC-2F23-2BAA-765422EB1A17}"/>
          </ac:spMkLst>
        </pc:spChg>
        <pc:spChg chg="add mod">
          <ac:chgData name="Javier Fuertes Fuertes Guadarrama" userId="7c5b09eb-a14a-41ad-8106-69f1cead0dd2" providerId="ADAL" clId="{FB2E4560-2B4A-4A18-880D-6B4025C06B02}" dt="2024-02-02T02:54:13.933" v="1"/>
          <ac:spMkLst>
            <pc:docMk/>
            <pc:sldMk cId="4236409239" sldId="322"/>
            <ac:spMk id="48" creationId="{FCF444AC-ED95-ACE6-3291-841A221C96FB}"/>
          </ac:spMkLst>
        </pc:spChg>
        <pc:spChg chg="add mod">
          <ac:chgData name="Javier Fuertes Fuertes Guadarrama" userId="7c5b09eb-a14a-41ad-8106-69f1cead0dd2" providerId="ADAL" clId="{FB2E4560-2B4A-4A18-880D-6B4025C06B02}" dt="2024-02-02T02:54:13.933" v="1"/>
          <ac:spMkLst>
            <pc:docMk/>
            <pc:sldMk cId="4236409239" sldId="322"/>
            <ac:spMk id="49" creationId="{CB070688-D8DC-D64D-1958-1C42B42C7F0F}"/>
          </ac:spMkLst>
        </pc:spChg>
        <pc:spChg chg="add mod">
          <ac:chgData name="Javier Fuertes Fuertes Guadarrama" userId="7c5b09eb-a14a-41ad-8106-69f1cead0dd2" providerId="ADAL" clId="{FB2E4560-2B4A-4A18-880D-6B4025C06B02}" dt="2024-02-02T02:54:13.933" v="1"/>
          <ac:spMkLst>
            <pc:docMk/>
            <pc:sldMk cId="4236409239" sldId="322"/>
            <ac:spMk id="50" creationId="{697971ED-8A6C-B792-22D4-AB30A09E3F65}"/>
          </ac:spMkLst>
        </pc:spChg>
        <pc:picChg chg="add mod">
          <ac:chgData name="Javier Fuertes Fuertes Guadarrama" userId="7c5b09eb-a14a-41ad-8106-69f1cead0dd2" providerId="ADAL" clId="{FB2E4560-2B4A-4A18-880D-6B4025C06B02}" dt="2024-02-02T02:52:00.975" v="0"/>
          <ac:picMkLst>
            <pc:docMk/>
            <pc:sldMk cId="4236409239" sldId="322"/>
            <ac:picMk id="5" creationId="{FE433353-1DD1-F2AB-3B85-0D2C13EBA32E}"/>
          </ac:picMkLst>
        </pc:picChg>
        <pc:picChg chg="add mod">
          <ac:chgData name="Javier Fuertes Fuertes Guadarrama" userId="7c5b09eb-a14a-41ad-8106-69f1cead0dd2" providerId="ADAL" clId="{FB2E4560-2B4A-4A18-880D-6B4025C06B02}" dt="2024-02-02T02:54:13.933" v="1"/>
          <ac:picMkLst>
            <pc:docMk/>
            <pc:sldMk cId="4236409239" sldId="322"/>
            <ac:picMk id="30" creationId="{64D1C0C1-37BB-F7D3-A7B0-6B9F519C4CD6}"/>
          </ac:picMkLst>
        </pc:picChg>
      </pc:sldChg>
      <pc:sldChg chg="modSp">
        <pc:chgData name="Javier Fuertes Fuertes Guadarrama" userId="7c5b09eb-a14a-41ad-8106-69f1cead0dd2" providerId="ADAL" clId="{FB2E4560-2B4A-4A18-880D-6B4025C06B02}" dt="2024-02-02T03:10:54.491" v="5"/>
        <pc:sldMkLst>
          <pc:docMk/>
          <pc:sldMk cId="3353144592" sldId="323"/>
        </pc:sldMkLst>
        <pc:graphicFrameChg chg="mod">
          <ac:chgData name="Javier Fuertes Fuertes Guadarrama" userId="7c5b09eb-a14a-41ad-8106-69f1cead0dd2" providerId="ADAL" clId="{FB2E4560-2B4A-4A18-880D-6B4025C06B02}" dt="2024-02-02T03:10:54.491" v="5"/>
          <ac:graphicFrameMkLst>
            <pc:docMk/>
            <pc:sldMk cId="3353144592" sldId="323"/>
            <ac:graphicFrameMk id="3" creationId="{5F4A5CB0-7B1D-8984-7558-9A029BEBB3FC}"/>
          </ac:graphicFrameMkLst>
        </pc:graphicFrameChg>
      </pc:sldChg>
      <pc:sldChg chg="add">
        <pc:chgData name="Javier Fuertes Fuertes Guadarrama" userId="7c5b09eb-a14a-41ad-8106-69f1cead0dd2" providerId="ADAL" clId="{FB2E4560-2B4A-4A18-880D-6B4025C06B02}" dt="2024-02-02T03:01:54.856" v="3"/>
        <pc:sldMkLst>
          <pc:docMk/>
          <pc:sldMk cId="324125532" sldId="333"/>
        </pc:sldMkLst>
      </pc:sldChg>
      <pc:sldChg chg="addSp delSp modSp ord">
        <pc:chgData name="Javier Fuertes Fuertes Guadarrama" userId="7c5b09eb-a14a-41ad-8106-69f1cead0dd2" providerId="ADAL" clId="{FB2E4560-2B4A-4A18-880D-6B4025C06B02}" dt="2024-02-02T03:23:15.840" v="22"/>
        <pc:sldMkLst>
          <pc:docMk/>
          <pc:sldMk cId="705904596" sldId="333"/>
        </pc:sldMkLst>
        <pc:picChg chg="add mod">
          <ac:chgData name="Javier Fuertes Fuertes Guadarrama" userId="7c5b09eb-a14a-41ad-8106-69f1cead0dd2" providerId="ADAL" clId="{FB2E4560-2B4A-4A18-880D-6B4025C06B02}" dt="2024-02-02T03:16:52.586" v="10"/>
          <ac:picMkLst>
            <pc:docMk/>
            <pc:sldMk cId="705904596" sldId="333"/>
            <ac:picMk id="9" creationId="{7AC789B9-61AF-6F0E-0951-F73A9D0EEC34}"/>
          </ac:picMkLst>
        </pc:picChg>
        <pc:picChg chg="add mod">
          <ac:chgData name="Javier Fuertes Fuertes Guadarrama" userId="7c5b09eb-a14a-41ad-8106-69f1cead0dd2" providerId="ADAL" clId="{FB2E4560-2B4A-4A18-880D-6B4025C06B02}" dt="2024-02-02T03:23:15.840" v="22"/>
          <ac:picMkLst>
            <pc:docMk/>
            <pc:sldMk cId="705904596" sldId="333"/>
            <ac:picMk id="10" creationId="{C8EEB651-C934-E5E6-DEC9-8B6159B01B25}"/>
          </ac:picMkLst>
        </pc:picChg>
        <pc:picChg chg="add del mod">
          <ac:chgData name="Javier Fuertes Fuertes Guadarrama" userId="7c5b09eb-a14a-41ad-8106-69f1cead0dd2" providerId="ADAL" clId="{FB2E4560-2B4A-4A18-880D-6B4025C06B02}" dt="2024-02-02T03:23:15.457" v="21" actId="478"/>
          <ac:picMkLst>
            <pc:docMk/>
            <pc:sldMk cId="705904596" sldId="333"/>
            <ac:picMk id="7170" creationId="{343FD8D1-D43D-E797-6367-905BB2F9EFD5}"/>
          </ac:picMkLst>
        </pc:picChg>
      </pc:sldChg>
      <pc:sldChg chg="addSp delSp modSp">
        <pc:chgData name="Javier Fuertes Fuertes Guadarrama" userId="7c5b09eb-a14a-41ad-8106-69f1cead0dd2" providerId="ADAL" clId="{FB2E4560-2B4A-4A18-880D-6B4025C06B02}" dt="2024-02-02T05:29:31.105" v="44"/>
        <pc:sldMkLst>
          <pc:docMk/>
          <pc:sldMk cId="2348269197" sldId="335"/>
        </pc:sldMkLst>
        <pc:spChg chg="add del">
          <ac:chgData name="Javier Fuertes Fuertes Guadarrama" userId="7c5b09eb-a14a-41ad-8106-69f1cead0dd2" providerId="ADAL" clId="{FB2E4560-2B4A-4A18-880D-6B4025C06B02}" dt="2024-02-02T05:29:00.338" v="43" actId="478"/>
          <ac:spMkLst>
            <pc:docMk/>
            <pc:sldMk cId="2348269197" sldId="335"/>
            <ac:spMk id="2" creationId="{818AB684-ACDC-E339-85A2-AF7EC9B08AE9}"/>
          </ac:spMkLst>
        </pc:spChg>
        <pc:picChg chg="add mod">
          <ac:chgData name="Javier Fuertes Fuertes Guadarrama" userId="7c5b09eb-a14a-41ad-8106-69f1cead0dd2" providerId="ADAL" clId="{FB2E4560-2B4A-4A18-880D-6B4025C06B02}" dt="2024-02-02T05:29:31.105" v="44"/>
          <ac:picMkLst>
            <pc:docMk/>
            <pc:sldMk cId="2348269197" sldId="335"/>
            <ac:picMk id="7" creationId="{0B993948-672E-762A-0D46-7C0519739131}"/>
          </ac:picMkLst>
        </pc:picChg>
      </pc:sldChg>
      <pc:sldChg chg="ord">
        <pc:chgData name="Javier Fuertes Fuertes Guadarrama" userId="7c5b09eb-a14a-41ad-8106-69f1cead0dd2" providerId="ADAL" clId="{FB2E4560-2B4A-4A18-880D-6B4025C06B02}" dt="2024-02-02T04:43:31.199" v="38"/>
        <pc:sldMkLst>
          <pc:docMk/>
          <pc:sldMk cId="4022060530" sldId="336"/>
        </pc:sldMkLst>
      </pc:sldChg>
      <pc:sldChg chg="addSp modSp ord">
        <pc:chgData name="Javier Fuertes Fuertes Guadarrama" userId="7c5b09eb-a14a-41ad-8106-69f1cead0dd2" providerId="ADAL" clId="{FB2E4560-2B4A-4A18-880D-6B4025C06B02}" dt="2024-02-02T06:38:37.287" v="49"/>
        <pc:sldMkLst>
          <pc:docMk/>
          <pc:sldMk cId="350333155" sldId="337"/>
        </pc:sldMkLst>
        <pc:spChg chg="add mod">
          <ac:chgData name="Javier Fuertes Fuertes Guadarrama" userId="7c5b09eb-a14a-41ad-8106-69f1cead0dd2" providerId="ADAL" clId="{FB2E4560-2B4A-4A18-880D-6B4025C06B02}" dt="2024-02-02T06:38:37.287" v="49"/>
          <ac:spMkLst>
            <pc:docMk/>
            <pc:sldMk cId="350333155" sldId="337"/>
            <ac:spMk id="15" creationId="{AFA02CBC-D5EF-651D-1AC1-D3E93F30DC7D}"/>
          </ac:spMkLst>
        </pc:spChg>
        <pc:picChg chg="add mod">
          <ac:chgData name="Javier Fuertes Fuertes Guadarrama" userId="7c5b09eb-a14a-41ad-8106-69f1cead0dd2" providerId="ADAL" clId="{FB2E4560-2B4A-4A18-880D-6B4025C06B02}" dt="2024-02-02T06:29:21.384" v="46"/>
          <ac:picMkLst>
            <pc:docMk/>
            <pc:sldMk cId="350333155" sldId="337"/>
            <ac:picMk id="12" creationId="{DBABD9ED-21F6-61F4-0C55-6F5C15B4CA90}"/>
          </ac:picMkLst>
        </pc:picChg>
        <pc:picChg chg="add mod">
          <ac:chgData name="Javier Fuertes Fuertes Guadarrama" userId="7c5b09eb-a14a-41ad-8106-69f1cead0dd2" providerId="ADAL" clId="{FB2E4560-2B4A-4A18-880D-6B4025C06B02}" dt="2024-02-02T06:29:32.155" v="47"/>
          <ac:picMkLst>
            <pc:docMk/>
            <pc:sldMk cId="350333155" sldId="337"/>
            <ac:picMk id="13" creationId="{7A7DE784-7230-68D3-4679-B5BA8B3175FE}"/>
          </ac:picMkLst>
        </pc:picChg>
        <pc:picChg chg="add mod">
          <ac:chgData name="Javier Fuertes Fuertes Guadarrama" userId="7c5b09eb-a14a-41ad-8106-69f1cead0dd2" providerId="ADAL" clId="{FB2E4560-2B4A-4A18-880D-6B4025C06B02}" dt="2024-02-02T06:29:51.148" v="48"/>
          <ac:picMkLst>
            <pc:docMk/>
            <pc:sldMk cId="350333155" sldId="337"/>
            <ac:picMk id="14" creationId="{B799B634-1EF2-B1B5-5982-D5D57A9A35C4}"/>
          </ac:picMkLst>
        </pc:picChg>
      </pc:sldChg>
      <pc:sldChg chg="ord">
        <pc:chgData name="Javier Fuertes Fuertes Guadarrama" userId="7c5b09eb-a14a-41ad-8106-69f1cead0dd2" providerId="ADAL" clId="{FB2E4560-2B4A-4A18-880D-6B4025C06B02}" dt="2024-02-02T05:35:15.453" v="45"/>
        <pc:sldMkLst>
          <pc:docMk/>
          <pc:sldMk cId="2130341811" sldId="339"/>
        </pc:sldMkLst>
      </pc:sldChg>
    </pc:docChg>
  </pc:docChgLst>
  <pc:docChgLst>
    <pc:chgData name="Niels van Vliet" userId="S::navanvliet@tudelft.nl::3ca80a5f-d135-4f2f-a77c-4152f4037b22" providerId="AD" clId="Web-{0F3BD744-1021-4568-8E6A-87B056B0889B}"/>
    <pc:docChg chg="modSld">
      <pc:chgData name="Niels van Vliet" userId="S::navanvliet@tudelft.nl::3ca80a5f-d135-4f2f-a77c-4152f4037b22" providerId="AD" clId="Web-{0F3BD744-1021-4568-8E6A-87B056B0889B}" dt="2024-02-02T08:20:29.652" v="251" actId="20577"/>
      <pc:docMkLst>
        <pc:docMk/>
      </pc:docMkLst>
      <pc:sldChg chg="modSp">
        <pc:chgData name="Niels van Vliet" userId="S::navanvliet@tudelft.nl::3ca80a5f-d135-4f2f-a77c-4152f4037b22" providerId="AD" clId="Web-{0F3BD744-1021-4568-8E6A-87B056B0889B}" dt="2024-02-02T07:30:51.776" v="8" actId="20577"/>
        <pc:sldMkLst>
          <pc:docMk/>
          <pc:sldMk cId="2828423727" sldId="306"/>
        </pc:sldMkLst>
        <pc:spChg chg="mod">
          <ac:chgData name="Niels van Vliet" userId="S::navanvliet@tudelft.nl::3ca80a5f-d135-4f2f-a77c-4152f4037b22" providerId="AD" clId="Web-{0F3BD744-1021-4568-8E6A-87B056B0889B}" dt="2024-02-02T07:30:51.776" v="8" actId="20577"/>
          <ac:spMkLst>
            <pc:docMk/>
            <pc:sldMk cId="2828423727" sldId="306"/>
            <ac:spMk id="10" creationId="{61A7B4A4-C888-59F2-9ED0-369905E50F61}"/>
          </ac:spMkLst>
        </pc:spChg>
      </pc:sldChg>
      <pc:sldChg chg="modSp">
        <pc:chgData name="Niels van Vliet" userId="S::navanvliet@tudelft.nl::3ca80a5f-d135-4f2f-a77c-4152f4037b22" providerId="AD" clId="Web-{0F3BD744-1021-4568-8E6A-87B056B0889B}" dt="2024-02-02T07:38:00.540" v="20" actId="20577"/>
        <pc:sldMkLst>
          <pc:docMk/>
          <pc:sldMk cId="609732347" sldId="319"/>
        </pc:sldMkLst>
        <pc:spChg chg="mod">
          <ac:chgData name="Niels van Vliet" userId="S::navanvliet@tudelft.nl::3ca80a5f-d135-4f2f-a77c-4152f4037b22" providerId="AD" clId="Web-{0F3BD744-1021-4568-8E6A-87B056B0889B}" dt="2024-02-02T07:38:00.540" v="20" actId="20577"/>
          <ac:spMkLst>
            <pc:docMk/>
            <pc:sldMk cId="609732347" sldId="319"/>
            <ac:spMk id="5" creationId="{27F85668-E072-DDDC-6C4F-1E2C9985CF4D}"/>
          </ac:spMkLst>
        </pc:spChg>
      </pc:sldChg>
      <pc:sldChg chg="modSp">
        <pc:chgData name="Niels van Vliet" userId="S::navanvliet@tudelft.nl::3ca80a5f-d135-4f2f-a77c-4152f4037b22" providerId="AD" clId="Web-{0F3BD744-1021-4568-8E6A-87B056B0889B}" dt="2024-02-02T08:17:46.754" v="242" actId="20577"/>
        <pc:sldMkLst>
          <pc:docMk/>
          <pc:sldMk cId="4236409239" sldId="322"/>
        </pc:sldMkLst>
        <pc:spChg chg="mod">
          <ac:chgData name="Niels van Vliet" userId="S::navanvliet@tudelft.nl::3ca80a5f-d135-4f2f-a77c-4152f4037b22" providerId="AD" clId="Web-{0F3BD744-1021-4568-8E6A-87B056B0889B}" dt="2024-02-02T08:17:46.754" v="242" actId="20577"/>
          <ac:spMkLst>
            <pc:docMk/>
            <pc:sldMk cId="4236409239" sldId="322"/>
            <ac:spMk id="10" creationId="{DCFA23E6-4EE0-1E25-8DB2-46EFE5D7123F}"/>
          </ac:spMkLst>
        </pc:spChg>
        <pc:picChg chg="mod">
          <ac:chgData name="Niels van Vliet" userId="S::navanvliet@tudelft.nl::3ca80a5f-d135-4f2f-a77c-4152f4037b22" providerId="AD" clId="Web-{0F3BD744-1021-4568-8E6A-87B056B0889B}" dt="2024-02-02T08:09:20.639" v="23" actId="1076"/>
          <ac:picMkLst>
            <pc:docMk/>
            <pc:sldMk cId="4236409239" sldId="322"/>
            <ac:picMk id="5" creationId="{FE433353-1DD1-F2AB-3B85-0D2C13EBA32E}"/>
          </ac:picMkLst>
        </pc:picChg>
      </pc:sldChg>
      <pc:sldChg chg="modSp">
        <pc:chgData name="Niels van Vliet" userId="S::navanvliet@tudelft.nl::3ca80a5f-d135-4f2f-a77c-4152f4037b22" providerId="AD" clId="Web-{0F3BD744-1021-4568-8E6A-87B056B0889B}" dt="2024-02-02T08:20:29.652" v="251" actId="20577"/>
        <pc:sldMkLst>
          <pc:docMk/>
          <pc:sldMk cId="970398133" sldId="330"/>
        </pc:sldMkLst>
        <pc:spChg chg="mod">
          <ac:chgData name="Niels van Vliet" userId="S::navanvliet@tudelft.nl::3ca80a5f-d135-4f2f-a77c-4152f4037b22" providerId="AD" clId="Web-{0F3BD744-1021-4568-8E6A-87B056B0889B}" dt="2024-02-02T08:20:29.652" v="251" actId="20577"/>
          <ac:spMkLst>
            <pc:docMk/>
            <pc:sldMk cId="970398133" sldId="330"/>
            <ac:spMk id="11" creationId="{A21CB13F-2A0E-0FED-4C94-A31B1A5F75E1}"/>
          </ac:spMkLst>
        </pc:spChg>
      </pc:sldChg>
      <pc:sldChg chg="modSp">
        <pc:chgData name="Niels van Vliet" userId="S::navanvliet@tudelft.nl::3ca80a5f-d135-4f2f-a77c-4152f4037b22" providerId="AD" clId="Web-{0F3BD744-1021-4568-8E6A-87B056B0889B}" dt="2024-02-02T07:32:13.719" v="13" actId="1076"/>
        <pc:sldMkLst>
          <pc:docMk/>
          <pc:sldMk cId="2636669061" sldId="332"/>
        </pc:sldMkLst>
        <pc:picChg chg="mod">
          <ac:chgData name="Niels van Vliet" userId="S::navanvliet@tudelft.nl::3ca80a5f-d135-4f2f-a77c-4152f4037b22" providerId="AD" clId="Web-{0F3BD744-1021-4568-8E6A-87B056B0889B}" dt="2024-02-02T07:32:06.359" v="12" actId="1076"/>
          <ac:picMkLst>
            <pc:docMk/>
            <pc:sldMk cId="2636669061" sldId="332"/>
            <ac:picMk id="5124" creationId="{09EB3C7D-6F4B-50A9-7595-5CBAB2F97AE1}"/>
          </ac:picMkLst>
        </pc:picChg>
        <pc:picChg chg="mod">
          <ac:chgData name="Niels van Vliet" userId="S::navanvliet@tudelft.nl::3ca80a5f-d135-4f2f-a77c-4152f4037b22" providerId="AD" clId="Web-{0F3BD744-1021-4568-8E6A-87B056B0889B}" dt="2024-02-02T07:32:13.719" v="13" actId="1076"/>
          <ac:picMkLst>
            <pc:docMk/>
            <pc:sldMk cId="2636669061" sldId="332"/>
            <ac:picMk id="5125" creationId="{CCD24E1E-4A2E-5A37-3E0C-1AA514785F18}"/>
          </ac:picMkLst>
        </pc:picChg>
      </pc:sldChg>
      <pc:sldChg chg="modSp">
        <pc:chgData name="Niels van Vliet" userId="S::navanvliet@tudelft.nl::3ca80a5f-d135-4f2f-a77c-4152f4037b22" providerId="AD" clId="Web-{0F3BD744-1021-4568-8E6A-87B056B0889B}" dt="2024-02-02T07:39:06.310" v="22" actId="20577"/>
        <pc:sldMkLst>
          <pc:docMk/>
          <pc:sldMk cId="3073639091" sldId="334"/>
        </pc:sldMkLst>
        <pc:spChg chg="mod">
          <ac:chgData name="Niels van Vliet" userId="S::navanvliet@tudelft.nl::3ca80a5f-d135-4f2f-a77c-4152f4037b22" providerId="AD" clId="Web-{0F3BD744-1021-4568-8E6A-87B056B0889B}" dt="2024-02-02T07:39:06.310" v="22" actId="20577"/>
          <ac:spMkLst>
            <pc:docMk/>
            <pc:sldMk cId="3073639091" sldId="334"/>
            <ac:spMk id="5" creationId="{364F1D07-4A14-2119-99CC-1263BA5FFA09}"/>
          </ac:spMkLst>
        </pc:spChg>
      </pc:sldChg>
    </pc:docChg>
  </pc:docChgLst>
  <pc:docChgLst>
    <pc:chgData name="Neales Sille" userId="S::nsille@tudelft.nl::a145f1fe-25a6-4ac0-bc59-54250670a936" providerId="AD" clId="Web-{54271F43-59B6-7FE8-B9C6-BC8B3495ED7F}"/>
    <pc:docChg chg="addSld modSld">
      <pc:chgData name="Neales Sille" userId="S::nsille@tudelft.nl::a145f1fe-25a6-4ac0-bc59-54250670a936" providerId="AD" clId="Web-{54271F43-59B6-7FE8-B9C6-BC8B3495ED7F}" dt="2023-03-23T09:38:01.031" v="1012" actId="20577"/>
      <pc:docMkLst>
        <pc:docMk/>
      </pc:docMkLst>
      <pc:sldChg chg="modSp">
        <pc:chgData name="Neales Sille" userId="S::nsille@tudelft.nl::a145f1fe-25a6-4ac0-bc59-54250670a936" providerId="AD" clId="Web-{54271F43-59B6-7FE8-B9C6-BC8B3495ED7F}" dt="2023-03-23T08:26:55.376" v="56" actId="20577"/>
        <pc:sldMkLst>
          <pc:docMk/>
          <pc:sldMk cId="0" sldId="260"/>
        </pc:sldMkLst>
        <pc:spChg chg="mod">
          <ac:chgData name="Neales Sille" userId="S::nsille@tudelft.nl::a145f1fe-25a6-4ac0-bc59-54250670a936" providerId="AD" clId="Web-{54271F43-59B6-7FE8-B9C6-BC8B3495ED7F}" dt="2023-03-23T08:25:44.921" v="4" actId="20577"/>
          <ac:spMkLst>
            <pc:docMk/>
            <pc:sldMk cId="0" sldId="260"/>
            <ac:spMk id="3157" creationId="{00000000-0000-0000-0000-000000000000}"/>
          </ac:spMkLst>
        </pc:spChg>
        <pc:spChg chg="mod">
          <ac:chgData name="Neales Sille" userId="S::nsille@tudelft.nl::a145f1fe-25a6-4ac0-bc59-54250670a936" providerId="AD" clId="Web-{54271F43-59B6-7FE8-B9C6-BC8B3495ED7F}" dt="2023-03-23T08:26:55.376" v="56" actId="20577"/>
          <ac:spMkLst>
            <pc:docMk/>
            <pc:sldMk cId="0" sldId="260"/>
            <ac:spMk id="3158" creationId="{00000000-0000-0000-0000-000000000000}"/>
          </ac:spMkLst>
        </pc:spChg>
      </pc:sldChg>
      <pc:sldChg chg="addSp delSp modSp">
        <pc:chgData name="Neales Sille" userId="S::nsille@tudelft.nl::a145f1fe-25a6-4ac0-bc59-54250670a936" providerId="AD" clId="Web-{54271F43-59B6-7FE8-B9C6-BC8B3495ED7F}" dt="2023-03-23T09:26:05.914" v="917" actId="20577"/>
        <pc:sldMkLst>
          <pc:docMk/>
          <pc:sldMk cId="0" sldId="272"/>
        </pc:sldMkLst>
        <pc:spChg chg="mod">
          <ac:chgData name="Neales Sille" userId="S::nsille@tudelft.nl::a145f1fe-25a6-4ac0-bc59-54250670a936" providerId="AD" clId="Web-{54271F43-59B6-7FE8-B9C6-BC8B3495ED7F}" dt="2023-03-23T08:37:46.772" v="184" actId="20577"/>
          <ac:spMkLst>
            <pc:docMk/>
            <pc:sldMk cId="0" sldId="272"/>
            <ac:spMk id="3257" creationId="{00000000-0000-0000-0000-000000000000}"/>
          </ac:spMkLst>
        </pc:spChg>
        <pc:spChg chg="mod">
          <ac:chgData name="Neales Sille" userId="S::nsille@tudelft.nl::a145f1fe-25a6-4ac0-bc59-54250670a936" providerId="AD" clId="Web-{54271F43-59B6-7FE8-B9C6-BC8B3495ED7F}" dt="2023-03-23T08:28:44.271" v="61" actId="20577"/>
          <ac:spMkLst>
            <pc:docMk/>
            <pc:sldMk cId="0" sldId="272"/>
            <ac:spMk id="3260" creationId="{00000000-0000-0000-0000-000000000000}"/>
          </ac:spMkLst>
        </pc:spChg>
        <pc:spChg chg="mod">
          <ac:chgData name="Neales Sille" userId="S::nsille@tudelft.nl::a145f1fe-25a6-4ac0-bc59-54250670a936" providerId="AD" clId="Web-{54271F43-59B6-7FE8-B9C6-BC8B3495ED7F}" dt="2023-03-23T09:26:05.914" v="917" actId="20577"/>
          <ac:spMkLst>
            <pc:docMk/>
            <pc:sldMk cId="0" sldId="272"/>
            <ac:spMk id="3261" creationId="{00000000-0000-0000-0000-000000000000}"/>
          </ac:spMkLst>
        </pc:spChg>
        <pc:graphicFrameChg chg="del">
          <ac:chgData name="Neales Sille" userId="S::nsille@tudelft.nl::a145f1fe-25a6-4ac0-bc59-54250670a936" providerId="AD" clId="Web-{54271F43-59B6-7FE8-B9C6-BC8B3495ED7F}" dt="2023-03-23T08:33:58.687" v="143"/>
          <ac:graphicFrameMkLst>
            <pc:docMk/>
            <pc:sldMk cId="0" sldId="272"/>
            <ac:graphicFrameMk id="3259" creationId="{00000000-0000-0000-0000-000000000000}"/>
          </ac:graphicFrameMkLst>
        </pc:graphicFrameChg>
        <pc:picChg chg="add mod">
          <ac:chgData name="Neales Sille" userId="S::nsille@tudelft.nl::a145f1fe-25a6-4ac0-bc59-54250670a936" providerId="AD" clId="Web-{54271F43-59B6-7FE8-B9C6-BC8B3495ED7F}" dt="2023-03-23T08:37:34.663" v="177" actId="1076"/>
          <ac:picMkLst>
            <pc:docMk/>
            <pc:sldMk cId="0" sldId="272"/>
            <ac:picMk id="2" creationId="{02A5F7BB-602D-EF16-A715-CBE10856C4A3}"/>
          </ac:picMkLst>
        </pc:picChg>
        <pc:picChg chg="add del mod">
          <ac:chgData name="Neales Sille" userId="S::nsille@tudelft.nl::a145f1fe-25a6-4ac0-bc59-54250670a936" providerId="AD" clId="Web-{54271F43-59B6-7FE8-B9C6-BC8B3495ED7F}" dt="2023-03-23T08:36:45.755" v="164"/>
          <ac:picMkLst>
            <pc:docMk/>
            <pc:sldMk cId="0" sldId="272"/>
            <ac:picMk id="3" creationId="{1706F892-116D-1609-6122-B224DBC01FF9}"/>
          </ac:picMkLst>
        </pc:picChg>
      </pc:sldChg>
      <pc:sldChg chg="addSp delSp modSp add replId">
        <pc:chgData name="Neales Sille" userId="S::nsille@tudelft.nl::a145f1fe-25a6-4ac0-bc59-54250670a936" providerId="AD" clId="Web-{54271F43-59B6-7FE8-B9C6-BC8B3495ED7F}" dt="2023-03-23T09:38:01.031" v="1012" actId="20577"/>
        <pc:sldMkLst>
          <pc:docMk/>
          <pc:sldMk cId="766241888" sldId="305"/>
        </pc:sldMkLst>
        <pc:spChg chg="mod">
          <ac:chgData name="Neales Sille" userId="S::nsille@tudelft.nl::a145f1fe-25a6-4ac0-bc59-54250670a936" providerId="AD" clId="Web-{54271F43-59B6-7FE8-B9C6-BC8B3495ED7F}" dt="2023-03-23T08:37:58.351" v="186" actId="20577"/>
          <ac:spMkLst>
            <pc:docMk/>
            <pc:sldMk cId="766241888" sldId="305"/>
            <ac:spMk id="3257" creationId="{00000000-0000-0000-0000-000000000000}"/>
          </ac:spMkLst>
        </pc:spChg>
        <pc:spChg chg="mod">
          <ac:chgData name="Neales Sille" userId="S::nsille@tudelft.nl::a145f1fe-25a6-4ac0-bc59-54250670a936" providerId="AD" clId="Web-{54271F43-59B6-7FE8-B9C6-BC8B3495ED7F}" dt="2023-03-23T08:29:24.725" v="67" actId="20577"/>
          <ac:spMkLst>
            <pc:docMk/>
            <pc:sldMk cId="766241888" sldId="305"/>
            <ac:spMk id="3260" creationId="{00000000-0000-0000-0000-000000000000}"/>
          </ac:spMkLst>
        </pc:spChg>
        <pc:spChg chg="mod">
          <ac:chgData name="Neales Sille" userId="S::nsille@tudelft.nl::a145f1fe-25a6-4ac0-bc59-54250670a936" providerId="AD" clId="Web-{54271F43-59B6-7FE8-B9C6-BC8B3495ED7F}" dt="2023-03-23T09:38:01.031" v="1012" actId="20577"/>
          <ac:spMkLst>
            <pc:docMk/>
            <pc:sldMk cId="766241888" sldId="305"/>
            <ac:spMk id="3261" creationId="{00000000-0000-0000-0000-000000000000}"/>
          </ac:spMkLst>
        </pc:spChg>
        <pc:graphicFrameChg chg="del">
          <ac:chgData name="Neales Sille" userId="S::nsille@tudelft.nl::a145f1fe-25a6-4ac0-bc59-54250670a936" providerId="AD" clId="Web-{54271F43-59B6-7FE8-B9C6-BC8B3495ED7F}" dt="2023-03-23T08:31:15.307" v="128"/>
          <ac:graphicFrameMkLst>
            <pc:docMk/>
            <pc:sldMk cId="766241888" sldId="305"/>
            <ac:graphicFrameMk id="3259" creationId="{00000000-0000-0000-0000-000000000000}"/>
          </ac:graphicFrameMkLst>
        </pc:graphicFrameChg>
        <pc:picChg chg="add mod">
          <ac:chgData name="Neales Sille" userId="S::nsille@tudelft.nl::a145f1fe-25a6-4ac0-bc59-54250670a936" providerId="AD" clId="Web-{54271F43-59B6-7FE8-B9C6-BC8B3495ED7F}" dt="2023-03-23T08:40:17.340" v="188" actId="1076"/>
          <ac:picMkLst>
            <pc:docMk/>
            <pc:sldMk cId="766241888" sldId="305"/>
            <ac:picMk id="2" creationId="{57EAB629-2DE0-9180-46F2-38745DBFD7A3}"/>
          </ac:picMkLst>
        </pc:picChg>
        <pc:picChg chg="add mod">
          <ac:chgData name="Neales Sille" userId="S::nsille@tudelft.nl::a145f1fe-25a6-4ac0-bc59-54250670a936" providerId="AD" clId="Web-{54271F43-59B6-7FE8-B9C6-BC8B3495ED7F}" dt="2023-03-23T08:36:59.912" v="167" actId="1076"/>
          <ac:picMkLst>
            <pc:docMk/>
            <pc:sldMk cId="766241888" sldId="305"/>
            <ac:picMk id="3" creationId="{63848782-C13C-387F-70EE-50528971F98D}"/>
          </ac:picMkLst>
        </pc:picChg>
        <pc:picChg chg="add del mod">
          <ac:chgData name="Neales Sille" userId="S::nsille@tudelft.nl::a145f1fe-25a6-4ac0-bc59-54250670a936" providerId="AD" clId="Web-{54271F43-59B6-7FE8-B9C6-BC8B3495ED7F}" dt="2023-03-23T08:38:00.664" v="187"/>
          <ac:picMkLst>
            <pc:docMk/>
            <pc:sldMk cId="766241888" sldId="305"/>
            <ac:picMk id="4" creationId="{98EFDB7C-95A2-8412-A984-41FFE6EEFF88}"/>
          </ac:picMkLst>
        </pc:picChg>
      </pc:sldChg>
      <pc:sldChg chg="modSp">
        <pc:chgData name="Neales Sille" userId="S::nsille@tudelft.nl::a145f1fe-25a6-4ac0-bc59-54250670a936" providerId="AD" clId="Web-{54271F43-59B6-7FE8-B9C6-BC8B3495ED7F}" dt="2023-03-23T09:09:04.474" v="608" actId="20577"/>
        <pc:sldMkLst>
          <pc:docMk/>
          <pc:sldMk cId="2828423727" sldId="306"/>
        </pc:sldMkLst>
        <pc:spChg chg="mod">
          <ac:chgData name="Neales Sille" userId="S::nsille@tudelft.nl::a145f1fe-25a6-4ac0-bc59-54250670a936" providerId="AD" clId="Web-{54271F43-59B6-7FE8-B9C6-BC8B3495ED7F}" dt="2023-03-23T09:09:04.474" v="608" actId="20577"/>
          <ac:spMkLst>
            <pc:docMk/>
            <pc:sldMk cId="2828423727" sldId="306"/>
            <ac:spMk id="5" creationId="{BED0C479-78F5-69DD-A081-EF9DBF5BD83F}"/>
          </ac:spMkLst>
        </pc:spChg>
      </pc:sldChg>
      <pc:sldChg chg="modSp">
        <pc:chgData name="Neales Sille" userId="S::nsille@tudelft.nl::a145f1fe-25a6-4ac0-bc59-54250670a936" providerId="AD" clId="Web-{54271F43-59B6-7FE8-B9C6-BC8B3495ED7F}" dt="2023-03-23T09:10:03.242" v="650" actId="20577"/>
        <pc:sldMkLst>
          <pc:docMk/>
          <pc:sldMk cId="3030532556" sldId="313"/>
        </pc:sldMkLst>
        <pc:spChg chg="mod">
          <ac:chgData name="Neales Sille" userId="S::nsille@tudelft.nl::a145f1fe-25a6-4ac0-bc59-54250670a936" providerId="AD" clId="Web-{54271F43-59B6-7FE8-B9C6-BC8B3495ED7F}" dt="2023-03-23T09:10:03.242" v="650" actId="20577"/>
          <ac:spMkLst>
            <pc:docMk/>
            <pc:sldMk cId="3030532556" sldId="313"/>
            <ac:spMk id="4" creationId="{0C244EC6-249F-1406-DC54-FEE28131E019}"/>
          </ac:spMkLst>
        </pc:spChg>
      </pc:sldChg>
      <pc:sldChg chg="modSp">
        <pc:chgData name="Neales Sille" userId="S::nsille@tudelft.nl::a145f1fe-25a6-4ac0-bc59-54250670a936" providerId="AD" clId="Web-{54271F43-59B6-7FE8-B9C6-BC8B3495ED7F}" dt="2023-03-23T09:34:46.259" v="919" actId="20577"/>
        <pc:sldMkLst>
          <pc:docMk/>
          <pc:sldMk cId="3109030580" sldId="314"/>
        </pc:sldMkLst>
        <pc:spChg chg="mod">
          <ac:chgData name="Neales Sille" userId="S::nsille@tudelft.nl::a145f1fe-25a6-4ac0-bc59-54250670a936" providerId="AD" clId="Web-{54271F43-59B6-7FE8-B9C6-BC8B3495ED7F}" dt="2023-03-23T09:34:46.259" v="919" actId="20577"/>
          <ac:spMkLst>
            <pc:docMk/>
            <pc:sldMk cId="3109030580" sldId="314"/>
            <ac:spMk id="5" creationId="{BED0C479-78F5-69DD-A081-EF9DBF5BD83F}"/>
          </ac:spMkLst>
        </pc:spChg>
      </pc:sldChg>
    </pc:docChg>
  </pc:docChgLst>
  <pc:docChgLst>
    <pc:chgData name="Katariina Järvsoo" userId="S::kjarvsoo@tudelft.nl::6957dffd-0680-47bf-8f38-273f05179516" providerId="AD" clId="Web-{DD9849DF-DA14-E156-DA07-B0FEEBA29FD0}"/>
    <pc:docChg chg="modSld">
      <pc:chgData name="Katariina Järvsoo" userId="S::kjarvsoo@tudelft.nl::6957dffd-0680-47bf-8f38-273f05179516" providerId="AD" clId="Web-{DD9849DF-DA14-E156-DA07-B0FEEBA29FD0}" dt="2023-03-24T12:38:12.523" v="45" actId="20577"/>
      <pc:docMkLst>
        <pc:docMk/>
      </pc:docMkLst>
      <pc:sldChg chg="modSp">
        <pc:chgData name="Katariina Järvsoo" userId="S::kjarvsoo@tudelft.nl::6957dffd-0680-47bf-8f38-273f05179516" providerId="AD" clId="Web-{DD9849DF-DA14-E156-DA07-B0FEEBA29FD0}" dt="2023-03-24T12:38:12.523" v="45" actId="20577"/>
        <pc:sldMkLst>
          <pc:docMk/>
          <pc:sldMk cId="676908583" sldId="321"/>
        </pc:sldMkLst>
        <pc:spChg chg="mod">
          <ac:chgData name="Katariina Järvsoo" userId="S::kjarvsoo@tudelft.nl::6957dffd-0680-47bf-8f38-273f05179516" providerId="AD" clId="Web-{DD9849DF-DA14-E156-DA07-B0FEEBA29FD0}" dt="2023-03-24T12:38:12.523" v="45" actId="20577"/>
          <ac:spMkLst>
            <pc:docMk/>
            <pc:sldMk cId="676908583" sldId="321"/>
            <ac:spMk id="2" creationId="{B98CF015-EE37-6981-1E75-368BE9817348}"/>
          </ac:spMkLst>
        </pc:spChg>
      </pc:sldChg>
    </pc:docChg>
  </pc:docChgLst>
  <pc:docChgLst>
    <pc:chgData name="Neales Sille" userId="S::nsille@tudelft.nl::a145f1fe-25a6-4ac0-bc59-54250670a936" providerId="AD" clId="Web-{C9A365FA-BF35-E09E-A740-76935BAE6CD8}"/>
    <pc:docChg chg="modSld">
      <pc:chgData name="Neales Sille" userId="S::nsille@tudelft.nl::a145f1fe-25a6-4ac0-bc59-54250670a936" providerId="AD" clId="Web-{C9A365FA-BF35-E09E-A740-76935BAE6CD8}" dt="2023-03-24T12:53:53.992" v="60" actId="20577"/>
      <pc:docMkLst>
        <pc:docMk/>
      </pc:docMkLst>
      <pc:sldChg chg="delSp modSp">
        <pc:chgData name="Neales Sille" userId="S::nsille@tudelft.nl::a145f1fe-25a6-4ac0-bc59-54250670a936" providerId="AD" clId="Web-{C9A365FA-BF35-E09E-A740-76935BAE6CD8}" dt="2023-03-24T12:53:53.992" v="60" actId="20577"/>
        <pc:sldMkLst>
          <pc:docMk/>
          <pc:sldMk cId="0" sldId="272"/>
        </pc:sldMkLst>
        <pc:spChg chg="del">
          <ac:chgData name="Neales Sille" userId="S::nsille@tudelft.nl::a145f1fe-25a6-4ac0-bc59-54250670a936" providerId="AD" clId="Web-{C9A365FA-BF35-E09E-A740-76935BAE6CD8}" dt="2023-03-24T12:33:40.002" v="52"/>
          <ac:spMkLst>
            <pc:docMk/>
            <pc:sldMk cId="0" sldId="272"/>
            <ac:spMk id="3257" creationId="{00000000-0000-0000-0000-000000000000}"/>
          </ac:spMkLst>
        </pc:spChg>
        <pc:spChg chg="mod">
          <ac:chgData name="Neales Sille" userId="S::nsille@tudelft.nl::a145f1fe-25a6-4ac0-bc59-54250670a936" providerId="AD" clId="Web-{C9A365FA-BF35-E09E-A740-76935BAE6CD8}" dt="2023-03-24T12:53:53.992" v="60" actId="20577"/>
          <ac:spMkLst>
            <pc:docMk/>
            <pc:sldMk cId="0" sldId="272"/>
            <ac:spMk id="3261" creationId="{00000000-0000-0000-0000-000000000000}"/>
          </ac:spMkLst>
        </pc:spChg>
      </pc:sldChg>
      <pc:sldChg chg="addSp delSp modSp">
        <pc:chgData name="Neales Sille" userId="S::nsille@tudelft.nl::a145f1fe-25a6-4ac0-bc59-54250670a936" providerId="AD" clId="Web-{C9A365FA-BF35-E09E-A740-76935BAE6CD8}" dt="2023-03-24T12:33:36.627" v="51"/>
        <pc:sldMkLst>
          <pc:docMk/>
          <pc:sldMk cId="766241888" sldId="305"/>
        </pc:sldMkLst>
        <pc:spChg chg="del mod">
          <ac:chgData name="Neales Sille" userId="S::nsille@tudelft.nl::a145f1fe-25a6-4ac0-bc59-54250670a936" providerId="AD" clId="Web-{C9A365FA-BF35-E09E-A740-76935BAE6CD8}" dt="2023-03-24T12:33:36.627" v="51"/>
          <ac:spMkLst>
            <pc:docMk/>
            <pc:sldMk cId="766241888" sldId="305"/>
            <ac:spMk id="3257" creationId="{00000000-0000-0000-0000-000000000000}"/>
          </ac:spMkLst>
        </pc:spChg>
        <pc:spChg chg="mod">
          <ac:chgData name="Neales Sille" userId="S::nsille@tudelft.nl::a145f1fe-25a6-4ac0-bc59-54250670a936" providerId="AD" clId="Web-{C9A365FA-BF35-E09E-A740-76935BAE6CD8}" dt="2023-03-24T12:31:55.172" v="49" actId="20577"/>
          <ac:spMkLst>
            <pc:docMk/>
            <pc:sldMk cId="766241888" sldId="305"/>
            <ac:spMk id="3261" creationId="{00000000-0000-0000-0000-000000000000}"/>
          </ac:spMkLst>
        </pc:spChg>
        <pc:cxnChg chg="add del">
          <ac:chgData name="Neales Sille" userId="S::nsille@tudelft.nl::a145f1fe-25a6-4ac0-bc59-54250670a936" providerId="AD" clId="Web-{C9A365FA-BF35-E09E-A740-76935BAE6CD8}" dt="2023-03-24T12:31:02.374" v="11"/>
          <ac:cxnSpMkLst>
            <pc:docMk/>
            <pc:sldMk cId="766241888" sldId="305"/>
            <ac:cxnSpMk id="4" creationId="{061D3227-BF43-9F20-341A-9E2CEB949E11}"/>
          </ac:cxnSpMkLst>
        </pc:cxnChg>
      </pc:sldChg>
      <pc:sldChg chg="modSp">
        <pc:chgData name="Neales Sille" userId="S::nsille@tudelft.nl::a145f1fe-25a6-4ac0-bc59-54250670a936" providerId="AD" clId="Web-{C9A365FA-BF35-E09E-A740-76935BAE6CD8}" dt="2023-03-24T12:47:58.173" v="54" actId="20577"/>
        <pc:sldMkLst>
          <pc:docMk/>
          <pc:sldMk cId="3030532556" sldId="313"/>
        </pc:sldMkLst>
        <pc:spChg chg="mod">
          <ac:chgData name="Neales Sille" userId="S::nsille@tudelft.nl::a145f1fe-25a6-4ac0-bc59-54250670a936" providerId="AD" clId="Web-{C9A365FA-BF35-E09E-A740-76935BAE6CD8}" dt="2023-03-24T12:47:58.173" v="54" actId="20577"/>
          <ac:spMkLst>
            <pc:docMk/>
            <pc:sldMk cId="3030532556" sldId="313"/>
            <ac:spMk id="2" creationId="{6EC40899-27DC-6C18-F34B-DEFD8FBF5119}"/>
          </ac:spMkLst>
        </pc:spChg>
      </pc:sldChg>
    </pc:docChg>
  </pc:docChgLst>
  <pc:docChgLst>
    <pc:chgData name="Javier Fuertes Fuertes Guadarrama" userId="7c5b09eb-a14a-41ad-8106-69f1cead0dd2" providerId="ADAL" clId="{F1A6AF17-19DB-456C-819A-E05834F0CB14}"/>
    <pc:docChg chg="custSel modSld">
      <pc:chgData name="Javier Fuertes Fuertes Guadarrama" userId="7c5b09eb-a14a-41ad-8106-69f1cead0dd2" providerId="ADAL" clId="{F1A6AF17-19DB-456C-819A-E05834F0CB14}" dt="2024-02-02T08:47:26.135" v="785" actId="20577"/>
      <pc:docMkLst>
        <pc:docMk/>
      </pc:docMkLst>
      <pc:sldChg chg="modSp mod">
        <pc:chgData name="Javier Fuertes Fuertes Guadarrama" userId="7c5b09eb-a14a-41ad-8106-69f1cead0dd2" providerId="ADAL" clId="{F1A6AF17-19DB-456C-819A-E05834F0CB14}" dt="2024-02-02T08:47:26.135" v="785" actId="20577"/>
        <pc:sldMkLst>
          <pc:docMk/>
          <pc:sldMk cId="676908583" sldId="321"/>
        </pc:sldMkLst>
        <pc:spChg chg="mod">
          <ac:chgData name="Javier Fuertes Fuertes Guadarrama" userId="7c5b09eb-a14a-41ad-8106-69f1cead0dd2" providerId="ADAL" clId="{F1A6AF17-19DB-456C-819A-E05834F0CB14}" dt="2024-02-02T08:47:26.135" v="785" actId="20577"/>
          <ac:spMkLst>
            <pc:docMk/>
            <pc:sldMk cId="676908583" sldId="321"/>
            <ac:spMk id="2" creationId="{B98CF015-EE37-6981-1E75-368BE9817348}"/>
          </ac:spMkLst>
        </pc:spChg>
      </pc:sldChg>
      <pc:sldChg chg="modSp mod">
        <pc:chgData name="Javier Fuertes Fuertes Guadarrama" userId="7c5b09eb-a14a-41ad-8106-69f1cead0dd2" providerId="ADAL" clId="{F1A6AF17-19DB-456C-819A-E05834F0CB14}" dt="2024-02-02T08:40:14.959" v="203" actId="20577"/>
        <pc:sldMkLst>
          <pc:docMk/>
          <pc:sldMk cId="2348269197" sldId="335"/>
        </pc:sldMkLst>
        <pc:spChg chg="mod">
          <ac:chgData name="Javier Fuertes Fuertes Guadarrama" userId="7c5b09eb-a14a-41ad-8106-69f1cead0dd2" providerId="ADAL" clId="{F1A6AF17-19DB-456C-819A-E05834F0CB14}" dt="2024-02-02T08:40:14.959" v="203" actId="20577"/>
          <ac:spMkLst>
            <pc:docMk/>
            <pc:sldMk cId="2348269197" sldId="335"/>
            <ac:spMk id="5" creationId="{B311BD78-AFE3-6324-FDB6-666EA20C97E2}"/>
          </ac:spMkLst>
        </pc:spChg>
      </pc:sldChg>
      <pc:sldChg chg="modSp mod">
        <pc:chgData name="Javier Fuertes Fuertes Guadarrama" userId="7c5b09eb-a14a-41ad-8106-69f1cead0dd2" providerId="ADAL" clId="{F1A6AF17-19DB-456C-819A-E05834F0CB14}" dt="2024-02-02T08:43:32.897" v="493" actId="20577"/>
        <pc:sldMkLst>
          <pc:docMk/>
          <pc:sldMk cId="350333155" sldId="337"/>
        </pc:sldMkLst>
        <pc:spChg chg="mod">
          <ac:chgData name="Javier Fuertes Fuertes Guadarrama" userId="7c5b09eb-a14a-41ad-8106-69f1cead0dd2" providerId="ADAL" clId="{F1A6AF17-19DB-456C-819A-E05834F0CB14}" dt="2024-02-02T08:43:32.897" v="493" actId="20577"/>
          <ac:spMkLst>
            <pc:docMk/>
            <pc:sldMk cId="350333155" sldId="337"/>
            <ac:spMk id="5" creationId="{9D091027-FC20-ED4B-76CD-C11E820C66EF}"/>
          </ac:spMkLst>
        </pc:spChg>
        <pc:picChg chg="mod">
          <ac:chgData name="Javier Fuertes Fuertes Guadarrama" userId="7c5b09eb-a14a-41ad-8106-69f1cead0dd2" providerId="ADAL" clId="{F1A6AF17-19DB-456C-819A-E05834F0CB14}" dt="2024-02-02T08:41:36.428" v="329" actId="1037"/>
          <ac:picMkLst>
            <pc:docMk/>
            <pc:sldMk cId="350333155" sldId="337"/>
            <ac:picMk id="7" creationId="{A81F8220-B4BB-0D98-78BC-16C115AD5CD2}"/>
          </ac:picMkLst>
        </pc:picChg>
        <pc:picChg chg="mod">
          <ac:chgData name="Javier Fuertes Fuertes Guadarrama" userId="7c5b09eb-a14a-41ad-8106-69f1cead0dd2" providerId="ADAL" clId="{F1A6AF17-19DB-456C-819A-E05834F0CB14}" dt="2024-02-02T08:41:36.428" v="329" actId="1037"/>
          <ac:picMkLst>
            <pc:docMk/>
            <pc:sldMk cId="350333155" sldId="337"/>
            <ac:picMk id="9" creationId="{B669099F-3C9F-D9C1-98E3-B8E887044511}"/>
          </ac:picMkLst>
        </pc:picChg>
      </pc:sldChg>
      <pc:sldChg chg="modSp mod">
        <pc:chgData name="Javier Fuertes Fuertes Guadarrama" userId="7c5b09eb-a14a-41ad-8106-69f1cead0dd2" providerId="ADAL" clId="{F1A6AF17-19DB-456C-819A-E05834F0CB14}" dt="2024-02-02T08:39:57.552" v="186" actId="14100"/>
        <pc:sldMkLst>
          <pc:docMk/>
          <pc:sldMk cId="2130341811" sldId="339"/>
        </pc:sldMkLst>
        <pc:graphicFrameChg chg="mod modGraphic">
          <ac:chgData name="Javier Fuertes Fuertes Guadarrama" userId="7c5b09eb-a14a-41ad-8106-69f1cead0dd2" providerId="ADAL" clId="{F1A6AF17-19DB-456C-819A-E05834F0CB14}" dt="2024-02-02T08:39:57.552" v="186" actId="14100"/>
          <ac:graphicFrameMkLst>
            <pc:docMk/>
            <pc:sldMk cId="2130341811" sldId="339"/>
            <ac:graphicFrameMk id="18" creationId="{36D8ECDC-8AFF-F7E4-131C-599FD76682C3}"/>
          </ac:graphicFrameMkLst>
        </pc:graphicFrameChg>
      </pc:sldChg>
      <pc:sldChg chg="addSp delSp modSp mod">
        <pc:chgData name="Javier Fuertes Fuertes Guadarrama" userId="7c5b09eb-a14a-41ad-8106-69f1cead0dd2" providerId="ADAL" clId="{F1A6AF17-19DB-456C-819A-E05834F0CB14}" dt="2024-02-02T08:39:05.758" v="171" actId="1076"/>
        <pc:sldMkLst>
          <pc:docMk/>
          <pc:sldMk cId="3633652018" sldId="340"/>
        </pc:sldMkLst>
        <pc:picChg chg="add mod">
          <ac:chgData name="Javier Fuertes Fuertes Guadarrama" userId="7c5b09eb-a14a-41ad-8106-69f1cead0dd2" providerId="ADAL" clId="{F1A6AF17-19DB-456C-819A-E05834F0CB14}" dt="2024-02-02T08:39:05.758" v="171" actId="1076"/>
          <ac:picMkLst>
            <pc:docMk/>
            <pc:sldMk cId="3633652018" sldId="340"/>
            <ac:picMk id="7" creationId="{9A8AB021-4F30-1393-E7E3-52B7768296D7}"/>
          </ac:picMkLst>
        </pc:picChg>
        <pc:picChg chg="del">
          <ac:chgData name="Javier Fuertes Fuertes Guadarrama" userId="7c5b09eb-a14a-41ad-8106-69f1cead0dd2" providerId="ADAL" clId="{F1A6AF17-19DB-456C-819A-E05834F0CB14}" dt="2024-02-02T08:38:49.952" v="164" actId="478"/>
          <ac:picMkLst>
            <pc:docMk/>
            <pc:sldMk cId="3633652018" sldId="340"/>
            <ac:picMk id="12" creationId="{B7B34E32-DB7D-77A8-071F-81003316BA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850730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ADBB2-E876-96CB-A1FB-AD1E2535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B3F68-156B-FB82-0ABC-B6983A0920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FEC3D3-BDCA-C9C5-E879-EB4BC7A3EB8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83532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51DCE-EC2C-0D42-1A04-187DB88755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48C99A-5832-132B-FA8B-3753E1B9692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48A220E-EE80-24BC-224F-F5176C686A6C}"/>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43739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B0AB-E7D6-A868-35B4-119F0BC9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4E8DC-F4D0-D3FB-BDC9-A1F5CE1F47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41BFDEA-9026-37AF-A2E3-A95CBEFD9B4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669186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5625-6218-960B-820C-C3CD293F7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43A7F-5A54-13BF-4E03-DCF15E89CB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2D90896-03A3-3036-4BC1-3F22629220A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8498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5089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62293-B8D6-FE0F-6385-368BBC7A4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E1D0C-AA37-4085-89E9-4D4F99A96B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360C062-4AEF-C2A5-49B5-CB569F2B4CB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020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E66EB-AE77-42F1-5BD1-2EB7DCBDC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E4E20-1681-53E0-5B65-1F358627F2E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1A8082-67AC-6DC4-0AD7-F512BD4B25C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923330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6316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a:t> </a:t>
            </a:r>
            <a:endParaRPr lang="en-GB"/>
          </a:p>
        </p:txBody>
      </p:sp>
    </p:spTree>
    <p:extLst>
      <p:ext uri="{BB962C8B-B14F-4D97-AF65-F5344CB8AC3E}">
        <p14:creationId xmlns:p14="http://schemas.microsoft.com/office/powerpoint/2010/main" val="3082288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9605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305C-6CA2-54F9-9FCE-C3EC61788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535F1-8689-8727-FBC3-D226E4222D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A20F79-6DF4-6F79-EC57-7902ABCBDC7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5960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38B55-9C29-2CC4-083F-BF2614279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8A1FF-F274-D882-9569-5091C0D6AF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AD6A3D-659B-94FF-E135-74445CF2D05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03858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endParaRPr>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EE6841"/>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1D758576-971B-12E6-3AB6-1451C6D985D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9CE39B7-93C8-2E32-521C-157105C2A5D6}"/>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08E526D3-65E2-5006-C064-4511CB6ED9BF}"/>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9304E01-55C6-940C-A97B-068E4352F92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63D51E31-8AB4-9146-CA78-F5DA5C0EC40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58E94FF-4656-9940-D56F-7CE7E2E92313}"/>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EDC84AE6-1D5B-F436-3203-74DEFCF086F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DE6B1D8-FDA6-5401-15A3-A11A7625935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E1201A95-E4B7-FBDC-DEB3-FD4FDBCE270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B7A611EB-BF7A-73FF-0295-9B632D3C6309}"/>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93F0DB9-9F80-02F8-7D77-3EF3832579F1}"/>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319A806-549E-C1D9-1757-06A8DE8805A6}"/>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324CDB4-546F-4B79-144B-1DF8E00D248C}"/>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EB08E198-E566-586D-085B-F5CDF3D69F2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r>
              <a:rPr>
                <a:solidFill>
                  <a:schemeClr val="tx1"/>
                </a:solidFill>
              </a:rPr>
              <a:t> + </a:t>
            </a:r>
            <a:r>
              <a:rPr err="1">
                <a:solidFill>
                  <a:schemeClr val="tx1"/>
                </a:solidFill>
              </a:rPr>
              <a:t>Beeld</a:t>
            </a:r>
            <a:endParaRPr>
              <a:solidFill>
                <a:schemeClr val="tx1"/>
              </a:solidFill>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pPr lvl="0"/>
            <a:r>
              <a:rPr lang="en-US"/>
              <a:t>Click to edit Master text styles</a:t>
            </a:r>
          </a:p>
          <a:p>
            <a:pPr lvl="1"/>
            <a:r>
              <a:rPr lang="en-US"/>
              <a:t>Second level</a:t>
            </a:r>
          </a:p>
          <a:p>
            <a:pPr lvl="2"/>
            <a:r>
              <a:rPr lang="en-US"/>
              <a:t>Third level</a:t>
            </a:r>
          </a:p>
        </p:txBody>
      </p:sp>
      <p:sp>
        <p:nvSpPr>
          <p:cNvPr id="254" name="Tijdelijke aanduiding voor tekst 20"/>
          <p:cNvSpPr>
            <a:spLocks noGrp="1"/>
          </p:cNvSpPr>
          <p:nvPr>
            <p:ph type="body" sz="quarter" idx="22" hasCustomPrompt="1"/>
          </p:nvPr>
        </p:nvSpPr>
        <p:spPr>
          <a:xfrm>
            <a:off x="698498" y="1413981"/>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1019F3B0-4BAF-EA30-F836-4562B6EAB89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CF5C932-1356-6894-19BD-0FDD262C8DDB}"/>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C2275E72-6637-6988-3F63-3BB1096036C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AB7C8AD-72A6-C65E-99B7-9C56AE09F36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ED7DAE38-A8C4-2B5D-221D-B0A085E52676}"/>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4B9E84CB-D134-B33F-7307-55C4A10630D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FFDB5618-B6FA-CA63-52FC-BA20419B137D}"/>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956B755-6F14-4395-83F6-CF4277191DD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42A36CF-B4BA-97B0-B114-3B5A08125DDB}"/>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C1A66D1-EA8F-2092-09A9-B4D062AC8453}"/>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0656F673-BAF4-A9BC-7E09-9CA3BEC84785}"/>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853BB7FC-4F06-EF01-3862-4544C25FD8E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1AD9DBE5-9A72-492A-F820-BA184314FECB}"/>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D2CF1E7C-4855-8B65-B737-C12A243271E8}"/>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Alleen</a:t>
            </a:r>
            <a:r>
              <a:rPr>
                <a:solidFill>
                  <a:schemeClr val="tx1"/>
                </a:solidFill>
              </a:rPr>
              <a:t> </a:t>
            </a:r>
            <a:r>
              <a:rPr err="1">
                <a:solidFill>
                  <a:schemeClr val="tx1"/>
                </a:solidFill>
              </a:rPr>
              <a:t>titel</a:t>
            </a:r>
            <a:endParaRPr>
              <a:solidFill>
                <a:schemeClr val="tx1"/>
              </a:solidFill>
            </a:endParaRPr>
          </a:p>
        </p:txBody>
      </p:sp>
      <p:grpSp>
        <p:nvGrpSpPr>
          <p:cNvPr id="2" name="Group 1">
            <a:extLst>
              <a:ext uri="{FF2B5EF4-FFF2-40B4-BE49-F238E27FC236}">
                <a16:creationId xmlns:a16="http://schemas.microsoft.com/office/drawing/2014/main" id="{1664C503-FD27-FDA1-A825-712987131EC0}"/>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FC6E029-7CCC-6ADB-A5C7-46F9C76DB31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4EE7186A-2085-F84B-1CF4-7E9AFA943641}"/>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E766E5E-5110-C66C-CD2E-CA96800DBAF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4DB9CAC-7A6C-2619-0765-F7CFEEA7FE88}"/>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3A0FD7A-5073-BDB9-DF49-6EFD1C50E98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0BA35742-3908-3C2E-DF31-C012F7DB6DE4}"/>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072F63C-FDEF-DA22-1670-1D6E31088BBF}"/>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C0B0749-EA54-1B89-E6B3-57E8C560111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D1B735C-4EEE-E425-B29B-A6A77ED2F2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6EAF65A-C1F7-C71F-2174-E6B778A0F339}"/>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BF42E74-3D15-7512-3DC3-70A2E5669AA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754CDB38-D4EC-443C-3C35-8A392E5EC661}"/>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F876CF9F-4986-91F8-56F1-B8AA1FF70D6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a:solidFill>
            <a:srgbClr val="01B8C9"/>
          </a:solidFill>
        </p:spPr>
        <p:txBody>
          <a:bodyPr lIns="91439" tIns="45719" rIns="91439" bIns="45719"/>
          <a:lstStyle/>
          <a:p>
            <a:r>
              <a:rPr lang="en-US"/>
              <a:t>Click icon to add picture</a:t>
            </a:r>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p:nvPr>
        </p:nvSpPr>
        <p:spPr>
          <a:xfrm>
            <a:off x="705145" y="1591899"/>
            <a:ext cx="6321089" cy="4356465"/>
          </a:xfrm>
          <a:prstGeom prst="rect">
            <a:avLst/>
          </a:prstGeom>
        </p:spPr>
        <p:txBody>
          <a:bodyPr>
            <a:normAutofit/>
          </a:bodyPr>
          <a:lstStyle/>
          <a:p>
            <a:pPr lvl="0"/>
            <a:r>
              <a:rPr lang="en-US"/>
              <a:t>Click to edit Master text styles</a:t>
            </a:r>
          </a:p>
        </p:txBody>
      </p:sp>
      <p:sp>
        <p:nvSpPr>
          <p:cNvPr id="863"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Tekst</a:t>
            </a:r>
            <a:r>
              <a:rPr>
                <a:solidFill>
                  <a:schemeClr val="tx1"/>
                </a:solidFill>
              </a:rPr>
              <a:t> </a:t>
            </a:r>
            <a:r>
              <a:rPr err="1">
                <a:solidFill>
                  <a:schemeClr val="tx1"/>
                </a:solidFill>
              </a:rPr>
              <a:t>en</a:t>
            </a:r>
            <a:r>
              <a:rPr>
                <a:solidFill>
                  <a:schemeClr val="tx1"/>
                </a:solidFill>
              </a:rPr>
              <a:t> </a:t>
            </a:r>
            <a:r>
              <a:rPr err="1">
                <a:solidFill>
                  <a:schemeClr val="tx1"/>
                </a:solidFill>
              </a:rPr>
              <a:t>Beeld</a:t>
            </a:r>
            <a:r>
              <a:rPr>
                <a:solidFill>
                  <a:schemeClr val="tx1"/>
                </a:solidFill>
              </a:rPr>
              <a:t>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DC90DB95-A42F-5152-331C-03A038E6F84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5AA681E-88BE-FCD3-F28F-39080D28AB34}"/>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BDD009DC-88C2-3F88-FBB3-31AADCC5C12B}"/>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E597A19-E3CD-E07D-046E-34B8FB5624EB}"/>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7599C727-8F9A-D91C-3D6E-181B48D0E3C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AFDDA2BF-6F13-9C4C-B801-66D32CC6FD9D}"/>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8423D76E-A422-6B84-D9D0-109BB425633B}"/>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C8642E36-B2A4-1447-2506-EB8B072D843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51557EC-AE06-4E2F-5DB1-EB9958F2DCD8}"/>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0B48C219-5DF2-86E7-19F0-7424639A5BBB}"/>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9C5D6F4C-3424-1C93-A2A3-D14E4DF80B3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4A747027-737D-F3E0-95CD-3F2C7B77969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7C646CD8-B400-1EAC-A847-D0C4E7DF3CBD}"/>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3CE05258-6145-03A8-DD27-51872D951AA2}"/>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Tekst</a:t>
            </a:r>
            <a:r>
              <a:rPr>
                <a:solidFill>
                  <a:schemeClr val="tx1"/>
                </a:solidFill>
              </a:rPr>
              <a:t> </a:t>
            </a:r>
            <a:r>
              <a:rPr err="1">
                <a:solidFill>
                  <a:schemeClr val="tx1"/>
                </a:solidFill>
              </a:rPr>
              <a:t>en</a:t>
            </a:r>
            <a:r>
              <a:rPr>
                <a:solidFill>
                  <a:schemeClr val="tx1"/>
                </a:solidFill>
              </a:rPr>
              <a:t> </a:t>
            </a:r>
            <a:r>
              <a:rPr err="1">
                <a:solidFill>
                  <a:schemeClr val="tx1"/>
                </a:solidFill>
              </a:rPr>
              <a:t>Grafiek</a:t>
            </a:r>
            <a:endParaRPr>
              <a:solidFill>
                <a:schemeClr val="tx1"/>
              </a:solidFill>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488CDF8C-9E1E-2613-FA57-210E93BC15D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9A4E74BD-FD3B-CE9B-FAA4-10D3EA8E7C3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A5F4C627-9675-F745-721C-F2231C1592E7}"/>
                </a:ext>
              </a:extLst>
            </p:cNvPr>
            <p:cNvGrpSpPr/>
            <p:nvPr/>
          </p:nvGrpSpPr>
          <p:grpSpPr>
            <a:xfrm>
              <a:off x="2982511" y="-1286711"/>
              <a:ext cx="6226976" cy="211382"/>
              <a:chOff x="0" y="0"/>
              <a:chExt cx="6226974" cy="211380"/>
            </a:xfrm>
          </p:grpSpPr>
          <p:sp>
            <p:nvSpPr>
              <p:cNvPr id="7" name="Rechthoek 6">
                <a:extLst>
                  <a:ext uri="{FF2B5EF4-FFF2-40B4-BE49-F238E27FC236}">
                    <a16:creationId xmlns:a16="http://schemas.microsoft.com/office/drawing/2014/main" id="{C0FA31A5-F023-86D7-90A3-05C7A9304F2A}"/>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29">
                <a:extLst>
                  <a:ext uri="{FF2B5EF4-FFF2-40B4-BE49-F238E27FC236}">
                    <a16:creationId xmlns:a16="http://schemas.microsoft.com/office/drawing/2014/main" id="{1896FDF5-4FE2-097A-EA45-346AFCC92EE0}"/>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0">
                <a:extLst>
                  <a:ext uri="{FF2B5EF4-FFF2-40B4-BE49-F238E27FC236}">
                    <a16:creationId xmlns:a16="http://schemas.microsoft.com/office/drawing/2014/main" id="{69E74CB0-FDF0-FFF9-E970-4087BE109FF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1">
                <a:extLst>
                  <a:ext uri="{FF2B5EF4-FFF2-40B4-BE49-F238E27FC236}">
                    <a16:creationId xmlns:a16="http://schemas.microsoft.com/office/drawing/2014/main" id="{72E030DB-1C1A-7371-40F0-7B870C147C2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2">
                <a:extLst>
                  <a:ext uri="{FF2B5EF4-FFF2-40B4-BE49-F238E27FC236}">
                    <a16:creationId xmlns:a16="http://schemas.microsoft.com/office/drawing/2014/main" id="{4BE7FF1D-2FCD-B412-2EF0-9F2D97B515F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3">
                <a:extLst>
                  <a:ext uri="{FF2B5EF4-FFF2-40B4-BE49-F238E27FC236}">
                    <a16:creationId xmlns:a16="http://schemas.microsoft.com/office/drawing/2014/main" id="{DCBB2921-0475-4EB7-F492-D6C16EE48DAB}"/>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4">
                <a:extLst>
                  <a:ext uri="{FF2B5EF4-FFF2-40B4-BE49-F238E27FC236}">
                    <a16:creationId xmlns:a16="http://schemas.microsoft.com/office/drawing/2014/main" id="{4560F52F-6DCD-F30A-2633-6DEAEE402CA2}"/>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7">
                <a:extLst>
                  <a:ext uri="{FF2B5EF4-FFF2-40B4-BE49-F238E27FC236}">
                    <a16:creationId xmlns:a16="http://schemas.microsoft.com/office/drawing/2014/main" id="{46AAB773-FD35-FE6F-1469-2F3FEB7729B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8">
                <a:extLst>
                  <a:ext uri="{FF2B5EF4-FFF2-40B4-BE49-F238E27FC236}">
                    <a16:creationId xmlns:a16="http://schemas.microsoft.com/office/drawing/2014/main" id="{9E37EADB-6829-358A-882C-57981AC767E0}"/>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Rechthoek 39">
                <a:extLst>
                  <a:ext uri="{FF2B5EF4-FFF2-40B4-BE49-F238E27FC236}">
                    <a16:creationId xmlns:a16="http://schemas.microsoft.com/office/drawing/2014/main" id="{C454A8F6-CF4A-F405-DA4B-06EBCD5D1E76}"/>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8A53B0DE-4855-B4B0-14A2-EE68ED1A71CC}"/>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ekst en Beeld (L)">
    <p:spTree>
      <p:nvGrpSpPr>
        <p:cNvPr id="1" name=""/>
        <p:cNvGrpSpPr/>
        <p:nvPr/>
      </p:nvGrpSpPr>
      <p:grpSpPr>
        <a:xfrm>
          <a:off x="0" y="0"/>
          <a:ext cx="0" cy="0"/>
          <a:chOff x="0" y="0"/>
          <a:chExt cx="0" cy="0"/>
        </a:xfrm>
      </p:grpSpPr>
      <p:grpSp>
        <p:nvGrpSpPr>
          <p:cNvPr id="1297" name="Group 4"/>
          <p:cNvGrpSpPr/>
          <p:nvPr/>
        </p:nvGrpSpPr>
        <p:grpSpPr>
          <a:xfrm>
            <a:off x="698501" y="5884314"/>
            <a:ext cx="1454912" cy="577167"/>
            <a:chOff x="0" y="0"/>
            <a:chExt cx="1454911" cy="577165"/>
          </a:xfrm>
        </p:grpSpPr>
        <p:sp>
          <p:nvSpPr>
            <p:cNvPr id="12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2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98" name="Rechthoek 7"/>
          <p:cNvSpPr/>
          <p:nvPr/>
        </p:nvSpPr>
        <p:spPr>
          <a:xfrm>
            <a:off x="4259367" y="0"/>
            <a:ext cx="79344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299" name="Body Level One…"/>
          <p:cNvSpPr txBox="1">
            <a:spLocks noGrp="1"/>
          </p:cNvSpPr>
          <p:nvPr>
            <p:ph type="body" idx="1" hasCustomPrompt="1"/>
          </p:nvPr>
        </p:nvSpPr>
        <p:spPr>
          <a:xfrm>
            <a:off x="4259367" y="189167"/>
            <a:ext cx="7932633" cy="6668832"/>
          </a:xfrm>
          <a:prstGeom prst="rect">
            <a:avLst/>
          </a:prstGeom>
          <a:solidFill>
            <a:srgbClr val="00B7D3"/>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300" name="Tijdelijke aanduiding voor afbeelding 8"/>
          <p:cNvSpPr>
            <a:spLocks noGrp="1"/>
          </p:cNvSpPr>
          <p:nvPr>
            <p:ph type="pic" idx="21"/>
          </p:nvPr>
        </p:nvSpPr>
        <p:spPr>
          <a:xfrm>
            <a:off x="4304678" y="265339"/>
            <a:ext cx="7932633" cy="6856567"/>
          </a:xfrm>
          <a:prstGeom prst="rect">
            <a:avLst/>
          </a:prstGeom>
        </p:spPr>
        <p:txBody>
          <a:bodyPr lIns="91439" tIns="45719" rIns="91439" bIns="45719"/>
          <a:lstStyle>
            <a:lvl1pPr marL="0" indent="0">
              <a:buNone/>
              <a:defRPr/>
            </a:lvl1pPr>
          </a:lstStyle>
          <a:p>
            <a:r>
              <a:rPr lang="en-US"/>
              <a:t>Click icon to add picture</a:t>
            </a:r>
            <a:endParaRPr/>
          </a:p>
        </p:txBody>
      </p:sp>
      <p:sp>
        <p:nvSpPr>
          <p:cNvPr id="1301" name="Korte titel"/>
          <p:cNvSpPr txBox="1">
            <a:spLocks noGrp="1"/>
          </p:cNvSpPr>
          <p:nvPr>
            <p:ph type="title" hasCustomPrompt="1"/>
          </p:nvPr>
        </p:nvSpPr>
        <p:spPr>
          <a:xfrm>
            <a:off x="698500" y="741499"/>
            <a:ext cx="2799444" cy="490401"/>
          </a:xfrm>
          <a:prstGeom prst="rect">
            <a:avLst/>
          </a:prstGeom>
        </p:spPr>
        <p:txBody>
          <a:bodyPr>
            <a:normAutofit/>
          </a:bodyPr>
          <a:lstStyle/>
          <a:p>
            <a:r>
              <a:t>Korte titel</a:t>
            </a:r>
          </a:p>
        </p:txBody>
      </p:sp>
      <p:sp>
        <p:nvSpPr>
          <p:cNvPr id="1302" name="Tijdelijke aanduiding voor verticale tekst 2"/>
          <p:cNvSpPr>
            <a:spLocks noGrp="1"/>
          </p:cNvSpPr>
          <p:nvPr>
            <p:ph type="body" sz="quarter" idx="22"/>
          </p:nvPr>
        </p:nvSpPr>
        <p:spPr>
          <a:xfrm>
            <a:off x="698499" y="1591899"/>
            <a:ext cx="2799445" cy="4356465"/>
          </a:xfrm>
          <a:prstGeom prst="rect">
            <a:avLst/>
          </a:prstGeom>
        </p:spPr>
        <p:txBody>
          <a:bodyPr>
            <a:normAutofit/>
          </a:bodyPr>
          <a:lstStyle/>
          <a:p>
            <a:pPr lvl="0"/>
            <a:r>
              <a:rPr lang="en-US"/>
              <a:t>Click to edit Master text styles</a:t>
            </a:r>
          </a:p>
        </p:txBody>
      </p:sp>
      <p:sp>
        <p:nvSpPr>
          <p:cNvPr id="1303"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Tekst</a:t>
            </a:r>
            <a:r>
              <a:rPr>
                <a:solidFill>
                  <a:schemeClr val="tx1"/>
                </a:solidFill>
              </a:rPr>
              <a:t> </a:t>
            </a:r>
            <a:r>
              <a:rPr err="1">
                <a:solidFill>
                  <a:schemeClr val="tx1"/>
                </a:solidFill>
              </a:rPr>
              <a:t>en</a:t>
            </a:r>
            <a:r>
              <a:rPr>
                <a:solidFill>
                  <a:schemeClr val="tx1"/>
                </a:solidFill>
              </a:rPr>
              <a:t> </a:t>
            </a:r>
            <a:r>
              <a:rPr err="1">
                <a:solidFill>
                  <a:schemeClr val="tx1"/>
                </a:solidFill>
              </a:rPr>
              <a:t>Beeld</a:t>
            </a:r>
            <a:r>
              <a:rPr>
                <a:solidFill>
                  <a:schemeClr val="tx1"/>
                </a:solidFill>
              </a:rPr>
              <a:t> (L)</a:t>
            </a:r>
          </a:p>
        </p:txBody>
      </p:sp>
      <p:sp>
        <p:nvSpPr>
          <p:cNvPr id="130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8DBAA2A6-4681-F79E-2E0A-D397A45DF86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C706F99-2AAC-4E2C-26E6-75A60A412889}"/>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3AF3F85A-6B39-DDDB-2E6B-B94B3D99C268}"/>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393F835E-124D-B555-A33D-7A1FD88690E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46D52672-3F8D-814F-5575-43ACF808D545}"/>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7395E0C4-0EE9-C329-528E-F93F83E72DB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CA04582D-3D88-B8A6-BF9F-171B9CF9A76E}"/>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76D9DB59-8C9E-7074-FF29-F70554E9A3AE}"/>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19522D67-C7E3-07F0-B13F-29109557B8D3}"/>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9EAFF0ED-211C-55C6-E7BD-D09BAAE008B8}"/>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D365E22E-CCA2-10FA-07CF-DA777DF90B39}"/>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9AE49720-3133-170C-A27B-EDF90F9C9931}"/>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DB58D460-1DDE-BECC-F8A1-A17206780578}"/>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7210345D-5BC3-3DCD-3DF3-27DA30F8291C}"/>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p:nvPr>
        </p:nvSpPr>
        <p:spPr>
          <a:xfrm>
            <a:off x="2153413" y="3879852"/>
            <a:ext cx="9358256" cy="1621063"/>
          </a:xfrm>
        </p:spPr>
        <p:txBody>
          <a:bodyPr anchor="b"/>
          <a:lstStyle>
            <a:lvl1pPr algn="r">
              <a:defRPr sz="3800">
                <a:solidFill>
                  <a:schemeClr val="bg1"/>
                </a:solidFill>
              </a:defRPr>
            </a:lvl1pPr>
          </a:lstStyle>
          <a:p>
            <a:r>
              <a:rPr lang="en-US"/>
              <a:t>Click to edit Master title style</a:t>
            </a:r>
            <a:endParaRPr lang="nl-NL"/>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p:nvPr>
        </p:nvSpPr>
        <p:spPr>
          <a:xfrm>
            <a:off x="6096000" y="5664394"/>
            <a:ext cx="5415669"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a:solidFill>
                  <a:schemeClr val="tx1"/>
                </a:solidFill>
              </a:rPr>
              <a:t>Logo (</a:t>
            </a:r>
            <a:r>
              <a:rPr err="1">
                <a:solidFill>
                  <a:schemeClr val="tx1"/>
                </a:solidFill>
              </a:rPr>
              <a:t>Animatie</a:t>
            </a:r>
            <a:r>
              <a:rPr>
                <a:solidFill>
                  <a:schemeClr val="tx1"/>
                </a:solidFill>
              </a:rPr>
              <a:t>)</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endParaRP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grpSp>
        <p:nvGrpSpPr>
          <p:cNvPr id="2" name="Group 1">
            <a:extLst>
              <a:ext uri="{FF2B5EF4-FFF2-40B4-BE49-F238E27FC236}">
                <a16:creationId xmlns:a16="http://schemas.microsoft.com/office/drawing/2014/main" id="{6D2D9A86-3508-DAB2-7698-A3FE350EE7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E64386FC-E977-960D-4694-D83DA282B29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518CE64D-C78A-5C10-8FA2-7B23550C97F3}"/>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389C4348-5B35-A2E4-0489-4E77F425953C}"/>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8C45F389-8AAE-2FF5-5B7E-F369874D8E75}"/>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4CBEF854-F5B9-0C06-7B32-61183F2F2B07}"/>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702FA59F-B182-EDAB-4F17-32AA37F3D1B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92E03678-5989-3328-6963-3FB01CEABEB5}"/>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D18AFFD9-66C7-E96F-EBFA-81E828C5EC9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762F9A0E-B30F-D76E-E3CA-B8BF5A46F81D}"/>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AED1172-C5F0-9CD9-35A8-E2672853823D}"/>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733B84F8-C746-3B32-10B3-337B858CC1BD}"/>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5B710809-5809-0D20-4B27-002049D9425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DEC67B99-E84F-227C-FBED-284074421C1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64" r:id="rId5"/>
    <p:sldLayoutId id="2147483659" r:id="rId6"/>
    <p:sldLayoutId id="2147483674" r:id="rId7"/>
  </p:sldLayoutIdLst>
  <p:hf sldNum="0" hdr="0" ftr="0" dt="0"/>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698500" y="4744170"/>
            <a:ext cx="3729203" cy="439810"/>
          </a:xfrm>
          <a:prstGeom prst="rect">
            <a:avLst/>
          </a:prstGeom>
        </p:spPr>
        <p:txBody>
          <a:bodyPr>
            <a:normAutofit/>
          </a:bodyPr>
          <a:lstStyle/>
          <a:p>
            <a:pPr rtl="0" fontAlgn="base"/>
            <a:r>
              <a:rPr lang="fi-FI" sz="1400"/>
              <a:t>Niels van Vliet ,Javier Fuertes,Paolo Pantano, Nils Paardekooper, Lourens Nobel</a:t>
            </a:r>
            <a:endParaRPr lang="nl-NL" sz="1400"/>
          </a:p>
        </p:txBody>
      </p:sp>
      <p:sp>
        <p:nvSpPr>
          <p:cNvPr id="3153" name="Tijdelijke aanduiding voor tekst 18"/>
          <p:cNvSpPr>
            <a:spLocks noGrp="1"/>
          </p:cNvSpPr>
          <p:nvPr>
            <p:ph type="body" idx="22"/>
          </p:nvPr>
        </p:nvSpPr>
        <p:spPr>
          <a:xfrm>
            <a:off x="698498" y="1687356"/>
            <a:ext cx="3729206" cy="29254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spcBef>
                <a:spcPts val="0"/>
              </a:spcBef>
            </a:pPr>
            <a:r>
              <a:rPr lang="en-GB" spc="-150">
                <a:latin typeface="Roboto Slab Medium" pitchFamily="2" charset="0"/>
                <a:ea typeface="Roboto Slab Medium" pitchFamily="2" charset="0"/>
                <a:cs typeface="Roboto Slab Medium" pitchFamily="2" charset="0"/>
              </a:rPr>
              <a:t>Bayesian Optimisation of a Truss Structure</a:t>
            </a:r>
            <a:endParaRPr lang="nl-NL" spc="-150">
              <a:latin typeface="Roboto Slab Medium" pitchFamily="2" charset="0"/>
              <a:ea typeface="Roboto Slab Medium" pitchFamily="2" charset="0"/>
              <a:cs typeface="Roboto Slab Medium" pitchFamily="2" charset="0"/>
            </a:endParaRPr>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
        <p:nvSpPr>
          <p:cNvPr id="2" name="Ondertitel 23">
            <a:extLst>
              <a:ext uri="{FF2B5EF4-FFF2-40B4-BE49-F238E27FC236}">
                <a16:creationId xmlns:a16="http://schemas.microsoft.com/office/drawing/2014/main" id="{9CF1F799-96E7-90D6-FB62-B44E919E7B39}"/>
              </a:ext>
            </a:extLst>
          </p:cNvPr>
          <p:cNvSpPr txBox="1">
            <a:spLocks/>
          </p:cNvSpPr>
          <p:nvPr/>
        </p:nvSpPr>
        <p:spPr>
          <a:xfrm>
            <a:off x="698498" y="2559071"/>
            <a:ext cx="3729205" cy="440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DSAIE - TRUSS 1</a:t>
            </a:r>
            <a:endParaRPr lang="nl-NL" sz="1200"/>
          </a:p>
        </p:txBody>
      </p:sp>
      <p:pic>
        <p:nvPicPr>
          <p:cNvPr id="3" name="Immagine 2" descr="Immagine che contiene aria aperta, nuvola, ponte, edificio&#10;&#10;Descrizione generata automaticamente">
            <a:extLst>
              <a:ext uri="{FF2B5EF4-FFF2-40B4-BE49-F238E27FC236}">
                <a16:creationId xmlns:a16="http://schemas.microsoft.com/office/drawing/2014/main" id="{41D607C3-3140-C142-CA94-4989267F4076}"/>
              </a:ext>
            </a:extLst>
          </p:cNvPr>
          <p:cNvPicPr>
            <a:picLocks noChangeAspect="1"/>
          </p:cNvPicPr>
          <p:nvPr/>
        </p:nvPicPr>
        <p:blipFill rotWithShape="1">
          <a:blip r:embed="rId2">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98970221-1E2E-2353-2426-3FA0B9ADC6C4}"/>
              </a:ext>
            </a:extLst>
          </p:cNvPr>
          <p:cNvPicPr>
            <a:picLocks noChangeAspect="1"/>
          </p:cNvPicPr>
          <p:nvPr/>
        </p:nvPicPr>
        <p:blipFill rotWithShape="1">
          <a:blip r:embed="rId3"/>
          <a:srcRect r="2292" b="44737"/>
          <a:stretch/>
        </p:blipFill>
        <p:spPr>
          <a:xfrm>
            <a:off x="5976374" y="5486009"/>
            <a:ext cx="7464958" cy="2400603"/>
          </a:xfrm>
          <a:prstGeom prst="rect">
            <a:avLst/>
          </a:prstGeom>
        </p:spPr>
      </p:pic>
      <p:pic>
        <p:nvPicPr>
          <p:cNvPr id="4" name="Immagine 3">
            <a:extLst>
              <a:ext uri="{FF2B5EF4-FFF2-40B4-BE49-F238E27FC236}">
                <a16:creationId xmlns:a16="http://schemas.microsoft.com/office/drawing/2014/main" id="{6F638059-26D9-3FB1-A9F7-AFD7027F8589}"/>
              </a:ext>
            </a:extLst>
          </p:cNvPr>
          <p:cNvPicPr>
            <a:picLocks noChangeAspect="1"/>
          </p:cNvPicPr>
          <p:nvPr/>
        </p:nvPicPr>
        <p:blipFill rotWithShape="1">
          <a:blip r:embed="rId4"/>
          <a:srcRect r="56812"/>
          <a:stretch/>
        </p:blipFill>
        <p:spPr>
          <a:xfrm>
            <a:off x="6660853" y="300329"/>
            <a:ext cx="4826000" cy="4599884"/>
          </a:xfrm>
          <a:prstGeom prst="rect">
            <a:avLst/>
          </a:prstGeom>
        </p:spPr>
      </p:pic>
      <p:pic>
        <p:nvPicPr>
          <p:cNvPr id="10" name="Immagine 9">
            <a:extLst>
              <a:ext uri="{FF2B5EF4-FFF2-40B4-BE49-F238E27FC236}">
                <a16:creationId xmlns:a16="http://schemas.microsoft.com/office/drawing/2014/main" id="{8067A540-BF3C-F15C-A0D6-A9089D8128C3}"/>
              </a:ext>
            </a:extLst>
          </p:cNvPr>
          <p:cNvPicPr>
            <a:picLocks noChangeAspect="1"/>
          </p:cNvPicPr>
          <p:nvPr/>
        </p:nvPicPr>
        <p:blipFill rotWithShape="1">
          <a:blip r:embed="rId5"/>
          <a:srcRect r="37733"/>
          <a:stretch/>
        </p:blipFill>
        <p:spPr>
          <a:xfrm>
            <a:off x="5778624" y="1553633"/>
            <a:ext cx="2903360" cy="2587963"/>
          </a:xfrm>
          <a:prstGeom prst="rect">
            <a:avLst/>
          </a:prstGeom>
        </p:spPr>
      </p:pic>
      <p:sp>
        <p:nvSpPr>
          <p:cNvPr id="5" name="Text Placeholder 4">
            <a:extLst>
              <a:ext uri="{FF2B5EF4-FFF2-40B4-BE49-F238E27FC236}">
                <a16:creationId xmlns:a16="http://schemas.microsoft.com/office/drawing/2014/main" id="{27F85668-E072-DDDC-6C4F-1E2C9985CF4D}"/>
              </a:ext>
            </a:extLst>
          </p:cNvPr>
          <p:cNvSpPr>
            <a:spLocks noGrp="1"/>
          </p:cNvSpPr>
          <p:nvPr>
            <p:ph type="body" sz="half" idx="22"/>
          </p:nvPr>
        </p:nvSpPr>
        <p:spPr>
          <a:xfrm>
            <a:off x="705145" y="1651000"/>
            <a:ext cx="4527255" cy="4760752"/>
          </a:xfrm>
        </p:spPr>
        <p:txBody>
          <a:bodyPr>
            <a:normAutofit/>
          </a:bodyPr>
          <a:lstStyle/>
          <a:p>
            <a:pPr>
              <a:buFont typeface="Wingdings" panose="05000000000000000000" pitchFamily="2" charset="2"/>
              <a:buChar char="§"/>
            </a:pPr>
            <a:r>
              <a:rPr lang="en-GB" sz="2000">
                <a:solidFill>
                  <a:srgbClr val="1D1E1F"/>
                </a:solidFill>
                <a:latin typeface="Calibri"/>
                <a:ea typeface="Calibri" panose="020F0502020204030204" pitchFamily="34" charset="0"/>
              </a:rPr>
              <a:t>We begin initiating two classes one for the bridge object and another for the optimiser these will handle the methods specific to their processes. </a:t>
            </a:r>
          </a:p>
          <a:p>
            <a:pPr>
              <a:buFont typeface="Wingdings" panose="05000000000000000000" pitchFamily="2" charset="2"/>
              <a:buChar char="§"/>
            </a:pPr>
            <a:r>
              <a:rPr lang="en-GB" sz="2000">
                <a:solidFill>
                  <a:srgbClr val="1D1E1F"/>
                </a:solidFill>
                <a:latin typeface="Calibri"/>
                <a:ea typeface="Calibri" panose="020F0502020204030204" pitchFamily="34" charset="0"/>
              </a:rPr>
              <a:t>This involves setting up all paths and files for reading and writing whilst also initiating the different class attributes necessary for the different objective function calculations</a:t>
            </a:r>
          </a:p>
          <a:p>
            <a:r>
              <a:rPr lang="en-GB" sz="1800">
                <a:solidFill>
                  <a:srgbClr val="1D1E1F"/>
                </a:solidFill>
                <a:latin typeface="Calibri"/>
              </a:rPr>
              <a:t>We randomly initiate and evaluate our 19 solution space for a given number of times and forward.</a:t>
            </a:r>
          </a:p>
          <a:p>
            <a:r>
              <a:rPr lang="en-GB" sz="1800">
                <a:solidFill>
                  <a:srgbClr val="1D1E1F"/>
                </a:solidFill>
                <a:latin typeface="Calibri"/>
              </a:rPr>
              <a:t>At this time we also initially or not, define many of our hyperparameters especially for the gaussian process such as its kernel exploration exploitation </a:t>
            </a:r>
            <a:r>
              <a:rPr lang="en-GB" sz="1800" err="1">
                <a:solidFill>
                  <a:srgbClr val="1D1E1F"/>
                </a:solidFill>
                <a:latin typeface="Calibri"/>
              </a:rPr>
              <a:t>tradeoff</a:t>
            </a:r>
            <a:r>
              <a:rPr lang="en-GB" sz="1800">
                <a:solidFill>
                  <a:srgbClr val="1D1E1F"/>
                </a:solidFill>
                <a:latin typeface="Calibri"/>
              </a:rPr>
              <a:t> etc..</a:t>
            </a:r>
            <a:endParaRPr lang="es-ES">
              <a:solidFill>
                <a:srgbClr val="1D1E1F"/>
              </a:solidFill>
              <a:latin typeface="Calibri"/>
            </a:endParaRPr>
          </a:p>
          <a:p>
            <a:pPr marL="0" indent="0">
              <a:buNone/>
            </a:pPr>
            <a:endParaRPr lang="en-GB">
              <a:solidFill>
                <a:srgbClr val="1D1E1F"/>
              </a:solidFill>
              <a:latin typeface="Calibri"/>
              <a:ea typeface="Calibri" panose="020F0502020204030204" pitchFamily="34" charset="0"/>
            </a:endParaRPr>
          </a:p>
          <a:p>
            <a:pPr marL="0" indent="0">
              <a:buNone/>
            </a:pPr>
            <a:endParaRPr lang="es-ES" sz="1200" b="1"/>
          </a:p>
        </p:txBody>
      </p:sp>
      <p:graphicFrame>
        <p:nvGraphicFramePr>
          <p:cNvPr id="3" name="Table 2">
            <a:extLst>
              <a:ext uri="{FF2B5EF4-FFF2-40B4-BE49-F238E27FC236}">
                <a16:creationId xmlns:a16="http://schemas.microsoft.com/office/drawing/2014/main" id="{5F4A5CB0-7B1D-8984-7558-9A029BEBB3FC}"/>
              </a:ext>
            </a:extLst>
          </p:cNvPr>
          <p:cNvGraphicFramePr>
            <a:graphicFrameLocks/>
          </p:cNvGraphicFramePr>
          <p:nvPr>
            <p:extLst>
              <p:ext uri="{D42A27DB-BD31-4B8C-83A1-F6EECF244321}">
                <p14:modId xmlns:p14="http://schemas.microsoft.com/office/powerpoint/2010/main" val="1838924660"/>
              </p:ext>
            </p:extLst>
          </p:nvPr>
        </p:nvGraphicFramePr>
        <p:xfrm>
          <a:off x="9238080" y="2020387"/>
          <a:ext cx="2519957" cy="139446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1: TRUSS </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A class whose objective was to store all the atributes and methods neccessary for the processing of the data with pro, geom files and update and store throghout training the progression of itself</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graphicFrame>
        <p:nvGraphicFramePr>
          <p:cNvPr id="9" name="Table 8">
            <a:extLst>
              <a:ext uri="{FF2B5EF4-FFF2-40B4-BE49-F238E27FC236}">
                <a16:creationId xmlns:a16="http://schemas.microsoft.com/office/drawing/2014/main" id="{FA3C834F-EF5E-8C75-6490-929F400E3049}"/>
              </a:ext>
            </a:extLst>
          </p:cNvPr>
          <p:cNvGraphicFramePr>
            <a:graphicFrameLocks/>
          </p:cNvGraphicFramePr>
          <p:nvPr>
            <p:extLst>
              <p:ext uri="{D42A27DB-BD31-4B8C-83A1-F6EECF244321}">
                <p14:modId xmlns:p14="http://schemas.microsoft.com/office/powerpoint/2010/main" val="274601544"/>
              </p:ext>
            </p:extLst>
          </p:nvPr>
        </p:nvGraphicFramePr>
        <p:xfrm>
          <a:off x="9238080" y="5172232"/>
          <a:ext cx="2519957" cy="124206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2 : BOPT </a:t>
                      </a:r>
                    </a:p>
                    <a:p>
                      <a:pPr marL="0" marR="0" lvl="0" indent="0" algn="l" defTabSz="914400" rtl="0" eaLnBrk="1" fontAlgn="auto" latinLnBrk="0" hangingPunct="1">
                        <a:lnSpc>
                          <a:spcPct val="100000"/>
                        </a:lnSpc>
                        <a:spcBef>
                          <a:spcPts val="300"/>
                        </a:spcBef>
                        <a:spcAft>
                          <a:spcPts val="0"/>
                        </a:spcAft>
                        <a:buClrTx/>
                        <a:buSzTx/>
                        <a:buFontTx/>
                        <a:buNone/>
                        <a:tabLst/>
                        <a:defRPr/>
                      </a:pPr>
                      <a:r>
                        <a:rPr lang="en-GB" sz="1000" b="0" i="0" u="none" strike="noStrike" cap="none" spc="0" baseline="0">
                          <a:solidFill>
                            <a:schemeClr val="bg1"/>
                          </a:solidFill>
                          <a:uFillTx/>
                          <a:latin typeface="+mn-lt"/>
                          <a:ea typeface="+mn-ea"/>
                          <a:cs typeface="+mn-cs"/>
                          <a:sym typeface="Arial"/>
                        </a:rPr>
                        <a:t>A class solely built to optimise the solution space. It does so through the </a:t>
                      </a:r>
                      <a:r>
                        <a:rPr lang="en-GB" sz="1000" b="0" i="0" u="none" strike="noStrike" cap="none" spc="0" baseline="0" err="1">
                          <a:solidFill>
                            <a:schemeClr val="bg1"/>
                          </a:solidFill>
                          <a:uFillTx/>
                          <a:latin typeface="+mn-lt"/>
                          <a:ea typeface="+mn-ea"/>
                          <a:cs typeface="+mn-cs"/>
                          <a:sym typeface="Arial"/>
                        </a:rPr>
                        <a:t>expl,expl</a:t>
                      </a:r>
                      <a:r>
                        <a:rPr lang="en-GB" sz="1000" b="0" i="0" u="none" strike="noStrike" cap="none" spc="0" baseline="0">
                          <a:solidFill>
                            <a:schemeClr val="bg1"/>
                          </a:solidFill>
                          <a:uFillTx/>
                          <a:latin typeface="+mn-lt"/>
                          <a:ea typeface="+mn-ea"/>
                          <a:cs typeface="+mn-cs"/>
                          <a:sym typeface="Arial"/>
                        </a:rPr>
                        <a:t> function which includes the acquisition function and random searching.</a:t>
                      </a:r>
                      <a:endParaRPr lang="es-ES" sz="1000" b="0" i="0" u="none" strike="noStrike" cap="none" spc="0" baseline="0">
                        <a:solidFill>
                          <a:schemeClr val="bg1"/>
                        </a:solidFill>
                        <a:uFillTx/>
                        <a:latin typeface="+mn-lt"/>
                        <a:ea typeface="+mn-ea"/>
                        <a:cs typeface="+mn-cs"/>
                        <a:sym typeface="Aria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sp>
        <p:nvSpPr>
          <p:cNvPr id="14" name="Title 3">
            <a:extLst>
              <a:ext uri="{FF2B5EF4-FFF2-40B4-BE49-F238E27FC236}">
                <a16:creationId xmlns:a16="http://schemas.microsoft.com/office/drawing/2014/main" id="{84E7F888-8D5B-551C-EE95-8D71C6D6AFC2}"/>
              </a:ext>
            </a:extLst>
          </p:cNvPr>
          <p:cNvSpPr>
            <a:spLocks noGrp="1"/>
          </p:cNvSpPr>
          <p:nvPr>
            <p:ph type="title"/>
          </p:nvPr>
        </p:nvSpPr>
        <p:spPr>
          <a:xfrm>
            <a:off x="705147" y="573248"/>
            <a:ext cx="6322009" cy="1043885"/>
          </a:xfrm>
        </p:spPr>
        <p:txBody>
          <a:bodyPr>
            <a:normAutofit/>
          </a:bodyPr>
          <a:lstStyle/>
          <a:p>
            <a:r>
              <a:rPr lang="nl-NL"/>
              <a:t>Solution Method</a:t>
            </a:r>
            <a:br>
              <a:rPr lang="nl-NL"/>
            </a:br>
            <a:r>
              <a:rPr lang="nl-NL"/>
              <a:t>Architecture</a:t>
            </a:r>
            <a:endParaRPr lang="en-GB"/>
          </a:p>
        </p:txBody>
      </p:sp>
    </p:spTree>
    <p:extLst>
      <p:ext uri="{BB962C8B-B14F-4D97-AF65-F5344CB8AC3E}">
        <p14:creationId xmlns:p14="http://schemas.microsoft.com/office/powerpoint/2010/main" val="335314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F85668-E072-DDDC-6C4F-1E2C9985CF4D}"/>
              </a:ext>
            </a:extLst>
          </p:cNvPr>
          <p:cNvSpPr>
            <a:spLocks noGrp="1"/>
          </p:cNvSpPr>
          <p:nvPr>
            <p:ph type="body" sz="half" idx="22"/>
          </p:nvPr>
        </p:nvSpPr>
        <p:spPr>
          <a:xfrm>
            <a:off x="705145" y="1691799"/>
            <a:ext cx="4016519" cy="4774328"/>
          </a:xfrm>
        </p:spPr>
        <p:txBody>
          <a:bodyPr lIns="0" tIns="0" rIns="0" bIns="0" anchor="t">
            <a:normAutofit/>
          </a:bodyPr>
          <a:lstStyle/>
          <a:p>
            <a:pPr marL="0" indent="0">
              <a:buNone/>
            </a:pPr>
            <a:r>
              <a:rPr lang="es-ES" sz="1500"/>
              <a:t>The objective </a:t>
            </a:r>
            <a:r>
              <a:rPr lang="es-ES" sz="1500" err="1"/>
              <a:t>function</a:t>
            </a:r>
            <a:r>
              <a:rPr lang="es-ES" sz="1500"/>
              <a:t> </a:t>
            </a:r>
            <a:r>
              <a:rPr lang="es-ES" sz="1500" err="1"/>
              <a:t>is</a:t>
            </a:r>
            <a:r>
              <a:rPr lang="es-ES" sz="1500"/>
              <a:t> </a:t>
            </a:r>
            <a:r>
              <a:rPr lang="es-ES" sz="1500" err="1"/>
              <a:t>composed</a:t>
            </a:r>
            <a:r>
              <a:rPr lang="es-ES" sz="1500"/>
              <a:t> </a:t>
            </a:r>
            <a:r>
              <a:rPr lang="es-ES" sz="1500" err="1"/>
              <a:t>of</a:t>
            </a:r>
            <a:r>
              <a:rPr lang="es-ES" sz="1500"/>
              <a:t> </a:t>
            </a:r>
            <a:r>
              <a:rPr lang="es-ES" sz="1500" err="1"/>
              <a:t>two</a:t>
            </a:r>
            <a:r>
              <a:rPr lang="es-ES" sz="1500"/>
              <a:t> </a:t>
            </a:r>
            <a:r>
              <a:rPr lang="es-ES" sz="1500" err="1"/>
              <a:t>main</a:t>
            </a:r>
            <a:r>
              <a:rPr lang="es-ES" sz="1500"/>
              <a:t> </a:t>
            </a:r>
            <a:r>
              <a:rPr lang="es-ES" sz="1500" err="1"/>
              <a:t>parts</a:t>
            </a:r>
            <a:r>
              <a:rPr lang="es-ES" sz="1500"/>
              <a:t>. </a:t>
            </a:r>
            <a:r>
              <a:rPr lang="es-ES" sz="1500" err="1"/>
              <a:t>Firstly</a:t>
            </a:r>
            <a:r>
              <a:rPr lang="es-ES" sz="1500"/>
              <a:t> </a:t>
            </a:r>
            <a:r>
              <a:rPr lang="es-ES" sz="1500" err="1"/>
              <a:t>it</a:t>
            </a:r>
            <a:r>
              <a:rPr lang="es-ES" sz="1500"/>
              <a:t> </a:t>
            </a:r>
            <a:r>
              <a:rPr lang="es-ES" sz="1500" err="1"/>
              <a:t>splits</a:t>
            </a:r>
            <a:r>
              <a:rPr lang="es-ES" sz="1500"/>
              <a:t> </a:t>
            </a:r>
            <a:r>
              <a:rPr lang="es-ES" sz="1500" err="1"/>
              <a:t>the</a:t>
            </a:r>
            <a:r>
              <a:rPr lang="es-ES" sz="1500"/>
              <a:t> input </a:t>
            </a:r>
            <a:r>
              <a:rPr lang="es-ES" sz="1500" err="1"/>
              <a:t>vectos</a:t>
            </a:r>
            <a:r>
              <a:rPr lang="es-ES" sz="1500"/>
              <a:t> and </a:t>
            </a:r>
            <a:r>
              <a:rPr lang="es-ES" sz="1500" err="1"/>
              <a:t>updates</a:t>
            </a:r>
            <a:r>
              <a:rPr lang="es-ES" sz="1500"/>
              <a:t> </a:t>
            </a:r>
            <a:r>
              <a:rPr lang="es-ES" sz="1500" err="1"/>
              <a:t>the</a:t>
            </a:r>
            <a:r>
              <a:rPr lang="es-ES" sz="1500"/>
              <a:t> </a:t>
            </a:r>
            <a:r>
              <a:rPr lang="es-ES" sz="1500" err="1"/>
              <a:t>class</a:t>
            </a:r>
            <a:r>
              <a:rPr lang="es-ES" sz="1500"/>
              <a:t> </a:t>
            </a:r>
            <a:r>
              <a:rPr lang="es-ES" sz="1500" err="1"/>
              <a:t>attributes</a:t>
            </a:r>
            <a:r>
              <a:rPr lang="es-ES" sz="1500"/>
              <a:t>: </a:t>
            </a:r>
            <a:r>
              <a:rPr lang="es-ES" sz="1500" err="1"/>
              <a:t>cross</a:t>
            </a:r>
            <a:r>
              <a:rPr lang="es-ES" sz="1500"/>
              <a:t> </a:t>
            </a:r>
            <a:r>
              <a:rPr lang="es-ES" sz="1500" err="1"/>
              <a:t>sections</a:t>
            </a:r>
            <a:r>
              <a:rPr lang="es-ES" sz="1500"/>
              <a:t> and y </a:t>
            </a:r>
            <a:r>
              <a:rPr lang="es-ES" sz="1500" err="1"/>
              <a:t>coordinates</a:t>
            </a:r>
            <a:r>
              <a:rPr lang="es-ES" sz="1500"/>
              <a:t>. </a:t>
            </a:r>
            <a:r>
              <a:rPr lang="es-ES" sz="1500" err="1"/>
              <a:t>It</a:t>
            </a:r>
            <a:r>
              <a:rPr lang="es-ES" sz="1500"/>
              <a:t> </a:t>
            </a:r>
            <a:r>
              <a:rPr lang="es-ES" sz="1500" err="1"/>
              <a:t>later</a:t>
            </a:r>
            <a:r>
              <a:rPr lang="es-ES" sz="1500"/>
              <a:t> </a:t>
            </a:r>
            <a:r>
              <a:rPr lang="es-ES" sz="1500" err="1"/>
              <a:t>then</a:t>
            </a:r>
            <a:r>
              <a:rPr lang="es-ES" sz="1500"/>
              <a:t> computes the mass and eigenfrequencies corresponding to the new solution location.</a:t>
            </a:r>
          </a:p>
          <a:p>
            <a:pPr marL="0" indent="0">
              <a:buNone/>
            </a:pPr>
            <a:r>
              <a:rPr lang="es-ES" sz="1500"/>
              <a:t>With this we compute the </a:t>
            </a:r>
            <a:r>
              <a:rPr lang="es-ES" sz="1500" b="1"/>
              <a:t>Loss Function</a:t>
            </a:r>
            <a:r>
              <a:rPr lang="es-ES" sz="1500"/>
              <a:t>:</a:t>
            </a:r>
          </a:p>
          <a:p>
            <a:pPr>
              <a:buFont typeface="Wingdings" panose="05000000000000000000" pitchFamily="2" charset="2"/>
              <a:buChar char="§"/>
            </a:pPr>
            <a:r>
              <a:rPr lang="es-ES" sz="1500" b="1"/>
              <a:t>Frequency loss </a:t>
            </a:r>
            <a:r>
              <a:rPr lang="es-ES" sz="1500"/>
              <a:t>– Mean absolute difference times a penalty factor. A soft loss penalisation term when frequency constraints are not me.</a:t>
            </a:r>
          </a:p>
          <a:p>
            <a:pPr>
              <a:buFont typeface="Wingdings" panose="05000000000000000000" pitchFamily="2" charset="2"/>
              <a:buChar char="§"/>
            </a:pPr>
            <a:r>
              <a:rPr lang="es-ES" sz="1500" b="1"/>
              <a:t>Mass Loss </a:t>
            </a:r>
            <a:r>
              <a:rPr lang="es-ES" sz="1500"/>
              <a:t>– A somewhat dynamic constrain. Evaluates mass difference against:</a:t>
            </a:r>
            <a:r>
              <a:rPr lang="es-ES" sz="1500">
                <a:solidFill>
                  <a:schemeClr val="tx1"/>
                </a:solidFill>
              </a:rPr>
              <a:t> from </a:t>
            </a:r>
            <a:r>
              <a:rPr lang="es-ES" sz="1500">
                <a:solidFill>
                  <a:srgbClr val="EE6841"/>
                </a:solidFill>
              </a:rPr>
              <a:t>T=0  mass against Karnachos </a:t>
            </a:r>
            <a:r>
              <a:rPr lang="es-ES" sz="1500">
                <a:solidFill>
                  <a:schemeClr val="tx1"/>
                </a:solidFill>
              </a:rPr>
              <a:t>onwards,</a:t>
            </a:r>
            <a:r>
              <a:rPr lang="es-ES" sz="1500">
                <a:solidFill>
                  <a:srgbClr val="EE6841"/>
                </a:solidFill>
              </a:rPr>
              <a:t> T=min minimum mass lower than Karnachos that meets the frequency constraints. </a:t>
            </a:r>
            <a:r>
              <a:rPr lang="es-ES" sz="1500">
                <a:solidFill>
                  <a:schemeClr val="tx1"/>
                </a:solidFill>
              </a:rPr>
              <a:t>Through this way we dont discourage the algorithm from keep searching for better methods although.</a:t>
            </a:r>
            <a:r>
              <a:rPr lang="es-ES" sz="1500">
                <a:solidFill>
                  <a:srgbClr val="EE6841"/>
                </a:solidFill>
              </a:rPr>
              <a:t>.</a:t>
            </a:r>
          </a:p>
          <a:p>
            <a:pPr>
              <a:buFont typeface="Wingdings" panose="05000000000000000000" pitchFamily="2" charset="2"/>
              <a:buChar char="§"/>
            </a:pPr>
            <a:r>
              <a:rPr lang="es-ES" sz="1500" b="1"/>
              <a:t>Weights &amp; Averages </a:t>
            </a:r>
            <a:endParaRPr lang="en-GB"/>
          </a:p>
        </p:txBody>
      </p:sp>
      <p:sp>
        <p:nvSpPr>
          <p:cNvPr id="4" name="Title 3">
            <a:extLst>
              <a:ext uri="{FF2B5EF4-FFF2-40B4-BE49-F238E27FC236}">
                <a16:creationId xmlns:a16="http://schemas.microsoft.com/office/drawing/2014/main" id="{122A588B-58A7-4CAC-F9C1-36160FB369E9}"/>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Neccessary details 1</a:t>
            </a:r>
            <a:endParaRPr lang="en-GB"/>
          </a:p>
        </p:txBody>
      </p:sp>
      <p:pic>
        <p:nvPicPr>
          <p:cNvPr id="7" name="Immagine 6">
            <a:extLst>
              <a:ext uri="{FF2B5EF4-FFF2-40B4-BE49-F238E27FC236}">
                <a16:creationId xmlns:a16="http://schemas.microsoft.com/office/drawing/2014/main" id="{956FB23A-03CB-4197-F3B1-997321810E72}"/>
              </a:ext>
            </a:extLst>
          </p:cNvPr>
          <p:cNvPicPr>
            <a:picLocks noChangeAspect="1"/>
          </p:cNvPicPr>
          <p:nvPr/>
        </p:nvPicPr>
        <p:blipFill rotWithShape="1">
          <a:blip r:embed="rId3"/>
          <a:srcRect r="11022"/>
          <a:stretch/>
        </p:blipFill>
        <p:spPr>
          <a:xfrm>
            <a:off x="5670079" y="239079"/>
            <a:ext cx="6001221" cy="4582164"/>
          </a:xfrm>
          <a:prstGeom prst="rect">
            <a:avLst/>
          </a:prstGeom>
        </p:spPr>
      </p:pic>
      <p:graphicFrame>
        <p:nvGraphicFramePr>
          <p:cNvPr id="13" name="Table 2">
            <a:extLst>
              <a:ext uri="{FF2B5EF4-FFF2-40B4-BE49-F238E27FC236}">
                <a16:creationId xmlns:a16="http://schemas.microsoft.com/office/drawing/2014/main" id="{F205F2FA-EBF9-1B66-6A2F-AABA0AB02116}"/>
              </a:ext>
            </a:extLst>
          </p:cNvPr>
          <p:cNvGraphicFramePr>
            <a:graphicFrameLocks/>
          </p:cNvGraphicFramePr>
          <p:nvPr>
            <p:extLst>
              <p:ext uri="{D42A27DB-BD31-4B8C-83A1-F6EECF244321}">
                <p14:modId xmlns:p14="http://schemas.microsoft.com/office/powerpoint/2010/main" val="43076373"/>
              </p:ext>
            </p:extLst>
          </p:nvPr>
        </p:nvGraphicFramePr>
        <p:xfrm>
          <a:off x="5318789" y="193454"/>
          <a:ext cx="637512" cy="667512"/>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400" b="1">
                          <a:solidFill>
                            <a:schemeClr val="bg1"/>
                          </a:solidFill>
                        </a:rPr>
                        <a:t>1:</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6" name="Table 2">
            <a:extLst>
              <a:ext uri="{FF2B5EF4-FFF2-40B4-BE49-F238E27FC236}">
                <a16:creationId xmlns:a16="http://schemas.microsoft.com/office/drawing/2014/main" id="{1785A90E-349D-7B6C-558C-2D30D35B873F}"/>
              </a:ext>
            </a:extLst>
          </p:cNvPr>
          <p:cNvGraphicFramePr>
            <a:graphicFrameLocks/>
          </p:cNvGraphicFramePr>
          <p:nvPr>
            <p:extLst>
              <p:ext uri="{D42A27DB-BD31-4B8C-83A1-F6EECF244321}">
                <p14:modId xmlns:p14="http://schemas.microsoft.com/office/powerpoint/2010/main" val="1235343970"/>
              </p:ext>
            </p:extLst>
          </p:nvPr>
        </p:nvGraphicFramePr>
        <p:xfrm>
          <a:off x="5458488" y="1286672"/>
          <a:ext cx="637512" cy="556934"/>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rPr>
                        <a:t>2.1:</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7" name="Table 2">
            <a:extLst>
              <a:ext uri="{FF2B5EF4-FFF2-40B4-BE49-F238E27FC236}">
                <a16:creationId xmlns:a16="http://schemas.microsoft.com/office/drawing/2014/main" id="{C97ABBE9-A2D9-3FDA-9E92-E43B576183B7}"/>
              </a:ext>
            </a:extLst>
          </p:cNvPr>
          <p:cNvGraphicFramePr>
            <a:graphicFrameLocks/>
          </p:cNvGraphicFramePr>
          <p:nvPr>
            <p:extLst>
              <p:ext uri="{D42A27DB-BD31-4B8C-83A1-F6EECF244321}">
                <p14:modId xmlns:p14="http://schemas.microsoft.com/office/powerpoint/2010/main" val="3657253422"/>
              </p:ext>
            </p:extLst>
          </p:nvPr>
        </p:nvGraphicFramePr>
        <p:xfrm>
          <a:off x="5458488" y="3263665"/>
          <a:ext cx="637512" cy="556934"/>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rPr>
                        <a:t>2.2:</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graphicFrame>
        <p:nvGraphicFramePr>
          <p:cNvPr id="18" name="Table 2">
            <a:extLst>
              <a:ext uri="{FF2B5EF4-FFF2-40B4-BE49-F238E27FC236}">
                <a16:creationId xmlns:a16="http://schemas.microsoft.com/office/drawing/2014/main" id="{51A4D748-1777-BB81-3F63-26A896CAB45C}"/>
              </a:ext>
            </a:extLst>
          </p:cNvPr>
          <p:cNvGraphicFramePr>
            <a:graphicFrameLocks/>
          </p:cNvGraphicFramePr>
          <p:nvPr>
            <p:extLst>
              <p:ext uri="{D42A27DB-BD31-4B8C-83A1-F6EECF244321}">
                <p14:modId xmlns:p14="http://schemas.microsoft.com/office/powerpoint/2010/main" val="2570116012"/>
              </p:ext>
            </p:extLst>
          </p:nvPr>
        </p:nvGraphicFramePr>
        <p:xfrm>
          <a:off x="9483583" y="555489"/>
          <a:ext cx="2519957" cy="222504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TRUSS: Objective Function</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The main components of the objf are,</a:t>
                      </a:r>
                      <a:br>
                        <a:rPr lang="es-ES" sz="1000">
                          <a:solidFill>
                            <a:schemeClr val="bg1"/>
                          </a:solidFill>
                        </a:rPr>
                      </a:br>
                      <a:endParaRPr lang="es-ES" sz="1000">
                        <a:solidFill>
                          <a:schemeClr val="bg1"/>
                        </a:solidFill>
                      </a:endParaRP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Next solution computations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OBJ Function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Frequency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Mass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Normalisation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Weighting</a:t>
                      </a:r>
                    </a:p>
                    <a:p>
                      <a:pPr marL="1800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i="0" u="none" strike="noStrike" cap="none" spc="0" baseline="0">
                          <a:solidFill>
                            <a:schemeClr val="bg1"/>
                          </a:solidFill>
                          <a:uFillTx/>
                          <a:latin typeface="+mn-lt"/>
                          <a:ea typeface="+mn-ea"/>
                          <a:cs typeface="+mn-cs"/>
                          <a:sym typeface="Arial"/>
                        </a:rPr>
                        <a:t>Monitoring</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pic>
        <p:nvPicPr>
          <p:cNvPr id="20" name="Immagine 19">
            <a:extLst>
              <a:ext uri="{FF2B5EF4-FFF2-40B4-BE49-F238E27FC236}">
                <a16:creationId xmlns:a16="http://schemas.microsoft.com/office/drawing/2014/main" id="{FB054858-52DD-1C3A-8A4D-DA6521790828}"/>
              </a:ext>
            </a:extLst>
          </p:cNvPr>
          <p:cNvPicPr>
            <a:picLocks noChangeAspect="1"/>
          </p:cNvPicPr>
          <p:nvPr/>
        </p:nvPicPr>
        <p:blipFill rotWithShape="1">
          <a:blip r:embed="rId4"/>
          <a:srcRect r="21733"/>
          <a:stretch/>
        </p:blipFill>
        <p:spPr>
          <a:xfrm>
            <a:off x="5670079" y="5226576"/>
            <a:ext cx="9542317" cy="1239551"/>
          </a:xfrm>
          <a:prstGeom prst="rect">
            <a:avLst/>
          </a:prstGeom>
        </p:spPr>
      </p:pic>
      <p:graphicFrame>
        <p:nvGraphicFramePr>
          <p:cNvPr id="21" name="Table 2">
            <a:extLst>
              <a:ext uri="{FF2B5EF4-FFF2-40B4-BE49-F238E27FC236}">
                <a16:creationId xmlns:a16="http://schemas.microsoft.com/office/drawing/2014/main" id="{09756F8C-B63E-2DAB-99B8-7E3165D0489F}"/>
              </a:ext>
            </a:extLst>
          </p:cNvPr>
          <p:cNvGraphicFramePr>
            <a:graphicFrameLocks/>
          </p:cNvGraphicFramePr>
          <p:nvPr>
            <p:extLst>
              <p:ext uri="{D42A27DB-BD31-4B8C-83A1-F6EECF244321}">
                <p14:modId xmlns:p14="http://schemas.microsoft.com/office/powerpoint/2010/main" val="1154550400"/>
              </p:ext>
            </p:extLst>
          </p:nvPr>
        </p:nvGraphicFramePr>
        <p:xfrm>
          <a:off x="5458488" y="4906902"/>
          <a:ext cx="637512" cy="667512"/>
        </p:xfrm>
        <a:graphic>
          <a:graphicData uri="http://schemas.openxmlformats.org/drawingml/2006/table">
            <a:tbl>
              <a:tblPr firstRow="1" bandRow="1">
                <a:tableStyleId>{5940675A-B579-460E-94D1-54222C63F5DA}</a:tableStyleId>
              </a:tblPr>
              <a:tblGrid>
                <a:gridCol w="637512">
                  <a:extLst>
                    <a:ext uri="{9D8B030D-6E8A-4147-A177-3AD203B41FA5}">
                      <a16:colId xmlns:a16="http://schemas.microsoft.com/office/drawing/2014/main" val="3815272981"/>
                    </a:ext>
                  </a:extLst>
                </a:gridCol>
              </a:tblGrid>
              <a:tr h="556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400" b="1">
                          <a:solidFill>
                            <a:schemeClr val="bg1"/>
                          </a:solidFill>
                        </a:rPr>
                        <a:t>3:</a:t>
                      </a:r>
                      <a:endParaRPr lang="es-ES" sz="2000">
                        <a:solidFill>
                          <a:schemeClr val="bg1"/>
                        </a:solidFill>
                      </a:endParaRPr>
                    </a:p>
                  </a:txBody>
                  <a:tcPr marL="150876" marR="150876" marT="150876" marB="150876">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spTree>
    <p:extLst>
      <p:ext uri="{BB962C8B-B14F-4D97-AF65-F5344CB8AC3E}">
        <p14:creationId xmlns:p14="http://schemas.microsoft.com/office/powerpoint/2010/main" val="60973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100348D-09B1-C6BD-FA1B-B5096FC1E0D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64F1D07-4A14-2119-99CC-1263BA5FFA09}"/>
              </a:ext>
            </a:extLst>
          </p:cNvPr>
          <p:cNvSpPr>
            <a:spLocks noGrp="1"/>
          </p:cNvSpPr>
          <p:nvPr>
            <p:ph type="body" sz="half" idx="22"/>
          </p:nvPr>
        </p:nvSpPr>
        <p:spPr>
          <a:xfrm>
            <a:off x="705145" y="1691799"/>
            <a:ext cx="4016519" cy="4774328"/>
          </a:xfrm>
        </p:spPr>
        <p:txBody>
          <a:bodyPr lIns="0" tIns="0" rIns="0" bIns="0" anchor="t">
            <a:normAutofit/>
          </a:bodyPr>
          <a:lstStyle/>
          <a:p>
            <a:pPr marL="0" indent="0">
              <a:buNone/>
            </a:pPr>
            <a:r>
              <a:rPr lang="es-ES" sz="1500"/>
              <a:t>The bayesian optimisation function, or at least in part. Through this function we can actively learn through:</a:t>
            </a:r>
          </a:p>
          <a:p>
            <a:pPr>
              <a:buFont typeface="Wingdings" panose="05000000000000000000" pitchFamily="2" charset="2"/>
              <a:buChar char="§"/>
            </a:pPr>
            <a:r>
              <a:rPr lang="es-ES" sz="1500" b="1"/>
              <a:t>Gaussian Process </a:t>
            </a:r>
            <a:r>
              <a:rPr lang="es-ES" sz="1500"/>
              <a:t>– As already described we fit and sample the GP not only as a surrogate but also as a way of understanding uncertainty in our exploration.</a:t>
            </a:r>
          </a:p>
          <a:p>
            <a:pPr>
              <a:buFont typeface="Wingdings" panose="05000000000000000000" pitchFamily="2" charset="2"/>
              <a:buChar char="§"/>
            </a:pPr>
            <a:r>
              <a:rPr lang="es-ES" sz="1500" b="1"/>
              <a:t>Kernel </a:t>
            </a:r>
            <a:r>
              <a:rPr lang="es-ES" sz="1500"/>
              <a:t>-</a:t>
            </a:r>
            <a:r>
              <a:rPr lang="es-ES" sz="1500" b="1"/>
              <a:t> </a:t>
            </a:r>
            <a:r>
              <a:rPr lang="es-ES" sz="1500"/>
              <a:t>arguably the most crucial hyperparameter/s since without it and specially with an EI acq function learning is close to impossible..</a:t>
            </a:r>
          </a:p>
          <a:p>
            <a:pPr>
              <a:buFont typeface="Wingdings" panose="05000000000000000000" pitchFamily="2" charset="2"/>
              <a:buChar char="§"/>
            </a:pPr>
            <a:r>
              <a:rPr lang="es-ES" sz="1500" b="1"/>
              <a:t>Minimiser </a:t>
            </a:r>
            <a:r>
              <a:rPr lang="es-ES" sz="1500"/>
              <a:t>– GP’s are good but a </a:t>
            </a:r>
            <a:r>
              <a:rPr lang="es-ES" sz="1500" err="1"/>
              <a:t>gradient</a:t>
            </a:r>
            <a:r>
              <a:rPr lang="es-ES" sz="1500"/>
              <a:t> </a:t>
            </a:r>
            <a:r>
              <a:rPr lang="es-ES" sz="1500" err="1"/>
              <a:t>descent</a:t>
            </a:r>
            <a:r>
              <a:rPr lang="es-ES" sz="1500"/>
              <a:t> </a:t>
            </a:r>
            <a:r>
              <a:rPr lang="es-ES" sz="1500" err="1"/>
              <a:t>method</a:t>
            </a:r>
            <a:r>
              <a:rPr lang="es-ES" sz="1500"/>
              <a:t> </a:t>
            </a:r>
            <a:r>
              <a:rPr lang="es-ES" sz="1500" err="1"/>
              <a:t>allows</a:t>
            </a:r>
            <a:r>
              <a:rPr lang="es-ES" sz="1500"/>
              <a:t> </a:t>
            </a:r>
            <a:r>
              <a:rPr lang="es-ES" sz="1500" err="1"/>
              <a:t>us</a:t>
            </a:r>
            <a:r>
              <a:rPr lang="es-ES" sz="1500"/>
              <a:t> </a:t>
            </a:r>
            <a:r>
              <a:rPr lang="es-ES" sz="1500" err="1"/>
              <a:t>to</a:t>
            </a:r>
            <a:r>
              <a:rPr lang="es-ES" sz="1500"/>
              <a:t> </a:t>
            </a:r>
            <a:r>
              <a:rPr lang="es-ES" sz="1500" err="1"/>
              <a:t>validate</a:t>
            </a:r>
            <a:r>
              <a:rPr lang="es-ES" sz="1500"/>
              <a:t> </a:t>
            </a:r>
            <a:r>
              <a:rPr lang="es-ES" sz="1500" err="1"/>
              <a:t>regions</a:t>
            </a:r>
            <a:r>
              <a:rPr lang="es-ES" sz="1500"/>
              <a:t> </a:t>
            </a:r>
            <a:r>
              <a:rPr lang="es-ES" sz="1500" err="1"/>
              <a:t>we</a:t>
            </a:r>
            <a:r>
              <a:rPr lang="es-ES" sz="1500"/>
              <a:t> </a:t>
            </a:r>
            <a:r>
              <a:rPr lang="es-ES" sz="1500" err="1"/>
              <a:t>have</a:t>
            </a:r>
            <a:r>
              <a:rPr lang="es-ES" sz="1500"/>
              <a:t> been thrown into in our bayesian optimiser solution space. </a:t>
            </a:r>
          </a:p>
          <a:p>
            <a:pPr>
              <a:buFont typeface="Wingdings" panose="05000000000000000000" pitchFamily="2" charset="2"/>
              <a:buChar char="§"/>
            </a:pPr>
            <a:r>
              <a:rPr lang="es-ES" sz="1500" b="1"/>
              <a:t>Much more: </a:t>
            </a:r>
            <a:r>
              <a:rPr lang="es-ES" sz="1500"/>
              <a:t>There are many choices in the optimiser architecture type of GP &amp; its likelihood, acq function accumulation fitting strategies and more..</a:t>
            </a:r>
          </a:p>
          <a:p>
            <a:pPr>
              <a:buFont typeface="Wingdings" panose="05000000000000000000" pitchFamily="2" charset="2"/>
              <a:buChar char="§"/>
            </a:pPr>
            <a:endParaRPr lang="en-GB"/>
          </a:p>
        </p:txBody>
      </p:sp>
      <p:sp>
        <p:nvSpPr>
          <p:cNvPr id="4" name="Title 3">
            <a:extLst>
              <a:ext uri="{FF2B5EF4-FFF2-40B4-BE49-F238E27FC236}">
                <a16:creationId xmlns:a16="http://schemas.microsoft.com/office/drawing/2014/main" id="{9F798072-8EF2-8B17-F8DC-DF49D03832C9}"/>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Neccessary details 2</a:t>
            </a:r>
            <a:endParaRPr lang="en-GB"/>
          </a:p>
        </p:txBody>
      </p:sp>
      <p:graphicFrame>
        <p:nvGraphicFramePr>
          <p:cNvPr id="18" name="Table 2">
            <a:extLst>
              <a:ext uri="{FF2B5EF4-FFF2-40B4-BE49-F238E27FC236}">
                <a16:creationId xmlns:a16="http://schemas.microsoft.com/office/drawing/2014/main" id="{22C43ED6-B9D9-C898-9BCF-3F4595532B45}"/>
              </a:ext>
            </a:extLst>
          </p:cNvPr>
          <p:cNvGraphicFramePr>
            <a:graphicFrameLocks/>
          </p:cNvGraphicFramePr>
          <p:nvPr>
            <p:extLst>
              <p:ext uri="{D42A27DB-BD31-4B8C-83A1-F6EECF244321}">
                <p14:modId xmlns:p14="http://schemas.microsoft.com/office/powerpoint/2010/main" val="3365417628"/>
              </p:ext>
            </p:extLst>
          </p:nvPr>
        </p:nvGraphicFramePr>
        <p:xfrm>
          <a:off x="9283558" y="504613"/>
          <a:ext cx="2519957" cy="2072640"/>
        </p:xfrm>
        <a:graphic>
          <a:graphicData uri="http://schemas.openxmlformats.org/drawingml/2006/table">
            <a:tbl>
              <a:tblPr firstRow="1" bandRow="1">
                <a:tableStyleId>{5940675A-B579-460E-94D1-54222C63F5DA}</a:tableStyleId>
              </a:tblPr>
              <a:tblGrid>
                <a:gridCol w="2519957">
                  <a:extLst>
                    <a:ext uri="{9D8B030D-6E8A-4147-A177-3AD203B41FA5}">
                      <a16:colId xmlns:a16="http://schemas.microsoft.com/office/drawing/2014/main" val="381527298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a:solidFill>
                            <a:schemeClr val="bg1"/>
                          </a:solidFill>
                        </a:rPr>
                        <a:t>Class bopt: Optimise Function</a:t>
                      </a:r>
                    </a:p>
                    <a:p>
                      <a:pPr marL="0" marR="0" lvl="0" indent="0" algn="l" defTabSz="914400" rtl="0" eaLnBrk="1" fontAlgn="auto" latinLnBrk="0" hangingPunct="1">
                        <a:lnSpc>
                          <a:spcPct val="100000"/>
                        </a:lnSpc>
                        <a:spcBef>
                          <a:spcPts val="300"/>
                        </a:spcBef>
                        <a:spcAft>
                          <a:spcPts val="0"/>
                        </a:spcAft>
                        <a:buClrTx/>
                        <a:buSzTx/>
                        <a:buFontTx/>
                        <a:buNone/>
                        <a:tabLst/>
                        <a:defRPr/>
                      </a:pPr>
                      <a:r>
                        <a:rPr lang="es-ES" sz="1000">
                          <a:solidFill>
                            <a:schemeClr val="bg1"/>
                          </a:solidFill>
                        </a:rPr>
                        <a:t>A breakdwon of the function,</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Next solution computations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a:solidFill>
                            <a:schemeClr val="bg1"/>
                          </a:solidFill>
                        </a:rPr>
                        <a:t>OBJ Function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Frequency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Mass loss</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Normalisation</a:t>
                      </a:r>
                    </a:p>
                    <a:p>
                      <a:pPr marL="432000" marR="0" lvl="1" indent="-22860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lang="es-ES" sz="1100" b="0">
                          <a:solidFill>
                            <a:schemeClr val="bg1"/>
                          </a:solidFill>
                        </a:rPr>
                        <a:t>Weighting</a:t>
                      </a:r>
                    </a:p>
                    <a:p>
                      <a:pPr marL="1800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lang="es-ES" sz="1100" b="1" i="0" u="none" strike="noStrike" cap="none" spc="0" baseline="0">
                          <a:solidFill>
                            <a:schemeClr val="bg1"/>
                          </a:solidFill>
                          <a:uFillTx/>
                          <a:latin typeface="+mn-lt"/>
                          <a:ea typeface="+mn-ea"/>
                          <a:cs typeface="+mn-cs"/>
                          <a:sym typeface="Arial"/>
                        </a:rPr>
                        <a:t>Monitoring</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B8C9"/>
                    </a:solidFill>
                  </a:tcPr>
                </a:tc>
                <a:extLst>
                  <a:ext uri="{0D108BD9-81ED-4DB2-BD59-A6C34878D82A}">
                    <a16:rowId xmlns:a16="http://schemas.microsoft.com/office/drawing/2014/main" val="513126170"/>
                  </a:ext>
                </a:extLst>
              </a:tr>
            </a:tbl>
          </a:graphicData>
        </a:graphic>
      </p:graphicFrame>
      <p:pic>
        <p:nvPicPr>
          <p:cNvPr id="10" name="Immagine 9">
            <a:extLst>
              <a:ext uri="{FF2B5EF4-FFF2-40B4-BE49-F238E27FC236}">
                <a16:creationId xmlns:a16="http://schemas.microsoft.com/office/drawing/2014/main" id="{5BC6FFF3-DD8A-0AF8-5951-E8ECD16805D9}"/>
              </a:ext>
            </a:extLst>
          </p:cNvPr>
          <p:cNvPicPr>
            <a:picLocks noChangeAspect="1"/>
          </p:cNvPicPr>
          <p:nvPr/>
        </p:nvPicPr>
        <p:blipFill>
          <a:blip r:embed="rId3"/>
          <a:stretch>
            <a:fillRect/>
          </a:stretch>
        </p:blipFill>
        <p:spPr>
          <a:xfrm>
            <a:off x="6092460" y="652242"/>
            <a:ext cx="7259063" cy="3153215"/>
          </a:xfrm>
          <a:prstGeom prst="rect">
            <a:avLst/>
          </a:prstGeom>
        </p:spPr>
      </p:pic>
      <p:pic>
        <p:nvPicPr>
          <p:cNvPr id="3" name="Immagine 2">
            <a:extLst>
              <a:ext uri="{FF2B5EF4-FFF2-40B4-BE49-F238E27FC236}">
                <a16:creationId xmlns:a16="http://schemas.microsoft.com/office/drawing/2014/main" id="{59885376-E00A-3803-0A61-0EAB7F0685C8}"/>
              </a:ext>
            </a:extLst>
          </p:cNvPr>
          <p:cNvPicPr>
            <a:picLocks noChangeAspect="1"/>
          </p:cNvPicPr>
          <p:nvPr/>
        </p:nvPicPr>
        <p:blipFill>
          <a:blip r:embed="rId4"/>
          <a:stretch>
            <a:fillRect/>
          </a:stretch>
        </p:blipFill>
        <p:spPr>
          <a:xfrm>
            <a:off x="5705475" y="332932"/>
            <a:ext cx="9418224" cy="6192136"/>
          </a:xfrm>
          <a:prstGeom prst="rect">
            <a:avLst/>
          </a:prstGeom>
        </p:spPr>
      </p:pic>
      <p:pic>
        <p:nvPicPr>
          <p:cNvPr id="8" name="Immagine 7">
            <a:extLst>
              <a:ext uri="{FF2B5EF4-FFF2-40B4-BE49-F238E27FC236}">
                <a16:creationId xmlns:a16="http://schemas.microsoft.com/office/drawing/2014/main" id="{7C91FA31-A6B4-74BF-9D27-68B3649C2546}"/>
              </a:ext>
            </a:extLst>
          </p:cNvPr>
          <p:cNvPicPr>
            <a:picLocks noChangeAspect="1"/>
          </p:cNvPicPr>
          <p:nvPr/>
        </p:nvPicPr>
        <p:blipFill>
          <a:blip r:embed="rId5"/>
          <a:stretch>
            <a:fillRect/>
          </a:stretch>
        </p:blipFill>
        <p:spPr>
          <a:xfrm>
            <a:off x="5257119" y="5753642"/>
            <a:ext cx="9754961" cy="943107"/>
          </a:xfrm>
          <a:prstGeom prst="rect">
            <a:avLst/>
          </a:prstGeom>
        </p:spPr>
      </p:pic>
    </p:spTree>
    <p:extLst>
      <p:ext uri="{BB962C8B-B14F-4D97-AF65-F5344CB8AC3E}">
        <p14:creationId xmlns:p14="http://schemas.microsoft.com/office/powerpoint/2010/main" val="307363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7EAE9C-6901-F69A-C218-A84FAB116EB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311BD78-AFE3-6324-FDB6-666EA20C97E2}"/>
              </a:ext>
            </a:extLst>
          </p:cNvPr>
          <p:cNvSpPr>
            <a:spLocks noGrp="1"/>
          </p:cNvSpPr>
          <p:nvPr>
            <p:ph type="body" sz="half" idx="22"/>
          </p:nvPr>
        </p:nvSpPr>
        <p:spPr>
          <a:xfrm>
            <a:off x="705145" y="1691799"/>
            <a:ext cx="4016519" cy="4774328"/>
          </a:xfrm>
        </p:spPr>
        <p:txBody>
          <a:bodyPr>
            <a:normAutofit/>
          </a:bodyPr>
          <a:lstStyle/>
          <a:p>
            <a:pPr marL="0" indent="0">
              <a:buNone/>
            </a:pPr>
            <a:r>
              <a:rPr lang="es-ES" sz="1500"/>
              <a:t>Unfortunately due to different reasons we cannot provide further details on the behaviour of out algorithm but we </a:t>
            </a:r>
            <a:r>
              <a:rPr lang="es-ES" sz="1500" b="1"/>
              <a:t>faced many challenges when writing our own algorithm</a:t>
            </a:r>
            <a:r>
              <a:rPr lang="es-ES" sz="1500"/>
              <a:t>:</a:t>
            </a:r>
          </a:p>
          <a:p>
            <a:pPr>
              <a:buFont typeface="Wingdings" panose="05000000000000000000" pitchFamily="2" charset="2"/>
              <a:buChar char="§"/>
            </a:pPr>
            <a:r>
              <a:rPr lang="es-ES" sz="1500" b="1"/>
              <a:t>Kernel length scale bounds – </a:t>
            </a:r>
            <a:r>
              <a:rPr lang="es-ES" sz="1500"/>
              <a:t>Reaching length scale limits and not capturing the covariance sufficiently.</a:t>
            </a:r>
          </a:p>
          <a:p>
            <a:pPr>
              <a:buFont typeface="Wingdings" panose="05000000000000000000" pitchFamily="2" charset="2"/>
              <a:buChar char="§"/>
            </a:pPr>
            <a:r>
              <a:rPr lang="es-ES" sz="1500" b="1"/>
              <a:t>Guassian Process </a:t>
            </a:r>
            <a:r>
              <a:rPr lang="es-ES" sz="1500"/>
              <a:t>–</a:t>
            </a:r>
            <a:r>
              <a:rPr lang="es-ES" sz="1500" b="1"/>
              <a:t> </a:t>
            </a:r>
            <a:r>
              <a:rPr lang="es-ES" sz="1500"/>
              <a:t>Fixed covariance and of much greater magnitude than target.</a:t>
            </a:r>
          </a:p>
          <a:p>
            <a:pPr>
              <a:buFont typeface="Wingdings" panose="05000000000000000000" pitchFamily="2" charset="2"/>
              <a:buChar char="§"/>
            </a:pPr>
            <a:r>
              <a:rPr lang="es-ES" sz="1500" b="1"/>
              <a:t>Implementation of uncertainty based search method </a:t>
            </a:r>
            <a:r>
              <a:rPr lang="es-ES" sz="1500"/>
              <a:t>– Increased our reliance on the GP’s ability to understand the data. </a:t>
            </a:r>
          </a:p>
          <a:p>
            <a:pPr>
              <a:buFont typeface="Wingdings" panose="05000000000000000000" pitchFamily="2" charset="2"/>
              <a:buChar char="§"/>
            </a:pPr>
            <a:r>
              <a:rPr lang="es-ES" sz="1500"/>
              <a:t>Nevertheless, we went for another solution  with the BoTorch module</a:t>
            </a:r>
          </a:p>
          <a:p>
            <a:pPr marL="0" indent="0">
              <a:buNone/>
            </a:pPr>
            <a:endParaRPr lang="en-GB"/>
          </a:p>
        </p:txBody>
      </p:sp>
      <p:sp>
        <p:nvSpPr>
          <p:cNvPr id="4" name="Title 3">
            <a:extLst>
              <a:ext uri="{FF2B5EF4-FFF2-40B4-BE49-F238E27FC236}">
                <a16:creationId xmlns:a16="http://schemas.microsoft.com/office/drawing/2014/main" id="{4B26D1E1-9018-AA49-ED91-AFE8217CF512}"/>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END</a:t>
            </a:r>
            <a:endParaRPr lang="en-GB"/>
          </a:p>
        </p:txBody>
      </p:sp>
      <p:pic>
        <p:nvPicPr>
          <p:cNvPr id="3" name="Immagine 2" descr="A screenshot of a computer program&#10;&#10;Description automatically generated">
            <a:extLst>
              <a:ext uri="{FF2B5EF4-FFF2-40B4-BE49-F238E27FC236}">
                <a16:creationId xmlns:a16="http://schemas.microsoft.com/office/drawing/2014/main" id="{7A5D0099-0193-9481-46BD-7BFD3268AE86}"/>
              </a:ext>
            </a:extLst>
          </p:cNvPr>
          <p:cNvPicPr>
            <a:picLocks noChangeAspect="1"/>
          </p:cNvPicPr>
          <p:nvPr/>
        </p:nvPicPr>
        <p:blipFill>
          <a:blip r:embed="rId3"/>
          <a:stretch>
            <a:fillRect/>
          </a:stretch>
        </p:blipFill>
        <p:spPr>
          <a:xfrm>
            <a:off x="5705475" y="332932"/>
            <a:ext cx="9418224" cy="6192136"/>
          </a:xfrm>
          <a:prstGeom prst="rect">
            <a:avLst/>
          </a:prstGeom>
        </p:spPr>
      </p:pic>
      <p:pic>
        <p:nvPicPr>
          <p:cNvPr id="8" name="Immagine 7" descr="A screen shot of a computer program&#10;&#10;Description automatically generated">
            <a:extLst>
              <a:ext uri="{FF2B5EF4-FFF2-40B4-BE49-F238E27FC236}">
                <a16:creationId xmlns:a16="http://schemas.microsoft.com/office/drawing/2014/main" id="{960DE8F9-C3BE-5EE4-0B0F-F13F5B261E9E}"/>
              </a:ext>
            </a:extLst>
          </p:cNvPr>
          <p:cNvPicPr>
            <a:picLocks noChangeAspect="1"/>
          </p:cNvPicPr>
          <p:nvPr/>
        </p:nvPicPr>
        <p:blipFill>
          <a:blip r:embed="rId4"/>
          <a:stretch>
            <a:fillRect/>
          </a:stretch>
        </p:blipFill>
        <p:spPr>
          <a:xfrm>
            <a:off x="5257119" y="5753642"/>
            <a:ext cx="9754961" cy="943107"/>
          </a:xfrm>
          <a:prstGeom prst="rect">
            <a:avLst/>
          </a:prstGeom>
        </p:spPr>
      </p:pic>
    </p:spTree>
    <p:extLst>
      <p:ext uri="{BB962C8B-B14F-4D97-AF65-F5344CB8AC3E}">
        <p14:creationId xmlns:p14="http://schemas.microsoft.com/office/powerpoint/2010/main" val="234826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241A09-85A4-B874-CA52-764E6E70A571}"/>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DA0B50FC-06AA-730A-1079-87F8E9BEF0F7}"/>
              </a:ext>
            </a:extLst>
          </p:cNvPr>
          <p:cNvPicPr>
            <a:picLocks noChangeAspect="1"/>
          </p:cNvPicPr>
          <p:nvPr/>
        </p:nvPicPr>
        <p:blipFill>
          <a:blip r:embed="rId3"/>
          <a:stretch>
            <a:fillRect/>
          </a:stretch>
        </p:blipFill>
        <p:spPr>
          <a:xfrm>
            <a:off x="5440509" y="290275"/>
            <a:ext cx="7697274" cy="6401693"/>
          </a:xfrm>
          <a:prstGeom prst="rect">
            <a:avLst/>
          </a:prstGeom>
        </p:spPr>
      </p:pic>
      <p:sp>
        <p:nvSpPr>
          <p:cNvPr id="5" name="Text Placeholder 4">
            <a:extLst>
              <a:ext uri="{FF2B5EF4-FFF2-40B4-BE49-F238E27FC236}">
                <a16:creationId xmlns:a16="http://schemas.microsoft.com/office/drawing/2014/main" id="{D54F6A86-39BA-BBD4-8547-49168BC16892}"/>
              </a:ext>
            </a:extLst>
          </p:cNvPr>
          <p:cNvSpPr>
            <a:spLocks noGrp="1"/>
          </p:cNvSpPr>
          <p:nvPr>
            <p:ph type="body" sz="half" idx="22"/>
          </p:nvPr>
        </p:nvSpPr>
        <p:spPr>
          <a:xfrm>
            <a:off x="705145" y="1691799"/>
            <a:ext cx="4016519" cy="4774328"/>
          </a:xfrm>
        </p:spPr>
        <p:txBody>
          <a:bodyPr lIns="0" tIns="0" rIns="0" bIns="0" anchor="t">
            <a:normAutofit/>
          </a:bodyPr>
          <a:lstStyle/>
          <a:p>
            <a:r>
              <a:rPr lang="es-ES" sz="1800"/>
              <a:t>Easy to implement</a:t>
            </a:r>
            <a:r>
              <a:rPr lang="en-GB" sz="1800"/>
              <a:t> </a:t>
            </a:r>
          </a:p>
          <a:p>
            <a:r>
              <a:rPr lang="en-GB" sz="1800"/>
              <a:t>Same architecture and components</a:t>
            </a:r>
          </a:p>
          <a:p>
            <a:r>
              <a:rPr lang="en-GB" sz="1800"/>
              <a:t>Less issues and less flexibility. Many </a:t>
            </a:r>
            <a:r>
              <a:rPr lang="en-GB" sz="1800" err="1"/>
              <a:t>BoTorch</a:t>
            </a:r>
            <a:r>
              <a:rPr lang="en-GB" sz="1800"/>
              <a:t> features will soon be deprecated.</a:t>
            </a:r>
          </a:p>
          <a:p>
            <a:r>
              <a:rPr lang="en-GB" sz="1800"/>
              <a:t>Efficient if well implemented and works with, with more flexible multitask GP’s. This would allow the separation of the loss function into a constraint function and loss function.</a:t>
            </a:r>
          </a:p>
          <a:p>
            <a:r>
              <a:rPr lang="en-GB" sz="1800"/>
              <a:t>Torch implementation allows for </a:t>
            </a:r>
          </a:p>
          <a:p>
            <a:r>
              <a:rPr lang="en-GB" sz="1800"/>
              <a:t>Monte Carlo acquisition can be </a:t>
            </a:r>
            <a:r>
              <a:rPr lang="en-GB" sz="1800" err="1"/>
              <a:t>particulatly</a:t>
            </a:r>
            <a:r>
              <a:rPr lang="en-GB" sz="1800"/>
              <a:t> useful with loss functions such as in this project.</a:t>
            </a:r>
          </a:p>
        </p:txBody>
      </p:sp>
      <p:sp>
        <p:nvSpPr>
          <p:cNvPr id="4" name="Title 3">
            <a:extLst>
              <a:ext uri="{FF2B5EF4-FFF2-40B4-BE49-F238E27FC236}">
                <a16:creationId xmlns:a16="http://schemas.microsoft.com/office/drawing/2014/main" id="{54BE07D4-AE52-95FB-EF39-DCBB2745FB88}"/>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Solution Method</a:t>
            </a:r>
            <a:br>
              <a:rPr lang="nl-NL"/>
            </a:br>
            <a:r>
              <a:rPr lang="nl-NL"/>
              <a:t>BoTorch</a:t>
            </a:r>
            <a:endParaRPr lang="en-GB"/>
          </a:p>
        </p:txBody>
      </p:sp>
      <p:graphicFrame>
        <p:nvGraphicFramePr>
          <p:cNvPr id="18" name="Table 2">
            <a:extLst>
              <a:ext uri="{FF2B5EF4-FFF2-40B4-BE49-F238E27FC236}">
                <a16:creationId xmlns:a16="http://schemas.microsoft.com/office/drawing/2014/main" id="{36D8ECDC-8AFF-F7E4-131C-599FD76682C3}"/>
              </a:ext>
            </a:extLst>
          </p:cNvPr>
          <p:cNvGraphicFramePr>
            <a:graphicFrameLocks/>
          </p:cNvGraphicFramePr>
          <p:nvPr>
            <p:extLst>
              <p:ext uri="{D42A27DB-BD31-4B8C-83A1-F6EECF244321}">
                <p14:modId xmlns:p14="http://schemas.microsoft.com/office/powerpoint/2010/main" val="2023394547"/>
              </p:ext>
            </p:extLst>
          </p:nvPr>
        </p:nvGraphicFramePr>
        <p:xfrm>
          <a:off x="7353158" y="3817416"/>
          <a:ext cx="3648671" cy="1358087"/>
        </p:xfrm>
        <a:graphic>
          <a:graphicData uri="http://schemas.openxmlformats.org/drawingml/2006/table">
            <a:tbl>
              <a:tblPr firstRow="1" bandRow="1">
                <a:tableStyleId>{5940675A-B579-460E-94D1-54222C63F5DA}</a:tableStyleId>
              </a:tblPr>
              <a:tblGrid>
                <a:gridCol w="3648671">
                  <a:extLst>
                    <a:ext uri="{9D8B030D-6E8A-4147-A177-3AD203B41FA5}">
                      <a16:colId xmlns:a16="http://schemas.microsoft.com/office/drawing/2014/main" val="3815272981"/>
                    </a:ext>
                  </a:extLst>
                </a:gridCol>
              </a:tblGrid>
              <a:tr h="13580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a:solidFill>
                            <a:schemeClr val="bg1"/>
                          </a:solidFill>
                        </a:rPr>
                        <a:t>BoTorch: Bayesian optimiser</a:t>
                      </a:r>
                      <a:endParaRPr lang="es-ES" sz="1100" b="1">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s-ES" sz="1000">
                          <a:solidFill>
                            <a:schemeClr val="bg1"/>
                          </a:solidFill>
                        </a:rPr>
                        <a:t>A breakdwon of the function,</a:t>
                      </a:r>
                    </a:p>
                    <a:p>
                      <a:pPr marL="228600" marR="0" lvl="0" indent="-228600" algn="l" rtl="0" eaLnBrk="1" fontAlgn="auto" latinLnBrk="0" hangingPunct="1">
                        <a:lnSpc>
                          <a:spcPct val="100000"/>
                        </a:lnSpc>
                        <a:spcBef>
                          <a:spcPts val="300"/>
                        </a:spcBef>
                        <a:spcAft>
                          <a:spcPts val="0"/>
                        </a:spcAft>
                        <a:buClrTx/>
                        <a:buSzTx/>
                        <a:buFont typeface="+mj-lt"/>
                        <a:buAutoNum type="arabicPeriod"/>
                      </a:pPr>
                      <a:r>
                        <a:rPr lang="es-ES" sz="1100" b="1">
                          <a:solidFill>
                            <a:schemeClr val="bg1"/>
                          </a:solidFill>
                        </a:rPr>
                        <a:t>Flexible </a:t>
                      </a:r>
                      <a:r>
                        <a:rPr lang="es-ES" sz="1100" b="1" err="1">
                          <a:solidFill>
                            <a:schemeClr val="bg1"/>
                          </a:solidFill>
                        </a:rPr>
                        <a:t>GP's</a:t>
                      </a:r>
                    </a:p>
                    <a:p>
                      <a:pPr marL="228600" marR="0" lvl="0" indent="-228600" algn="l">
                        <a:lnSpc>
                          <a:spcPct val="100000"/>
                        </a:lnSpc>
                        <a:spcBef>
                          <a:spcPts val="300"/>
                        </a:spcBef>
                        <a:spcAft>
                          <a:spcPts val="0"/>
                        </a:spcAft>
                        <a:buClrTx/>
                        <a:buSzTx/>
                        <a:buAutoNum type="arabicPeriod"/>
                      </a:pPr>
                      <a:r>
                        <a:rPr lang="es-ES" sz="1100" b="1">
                          <a:solidFill>
                            <a:schemeClr val="bg1"/>
                          </a:solidFill>
                        </a:rPr>
                        <a:t>In </a:t>
                      </a:r>
                      <a:r>
                        <a:rPr lang="es-ES" sz="1100" b="1" err="1">
                          <a:solidFill>
                            <a:schemeClr val="bg1"/>
                          </a:solidFill>
                        </a:rPr>
                        <a:t>built</a:t>
                      </a:r>
                      <a:r>
                        <a:rPr lang="es-ES" sz="1100" b="1">
                          <a:solidFill>
                            <a:schemeClr val="bg1"/>
                          </a:solidFill>
                        </a:rPr>
                        <a:t> </a:t>
                      </a:r>
                      <a:r>
                        <a:rPr lang="es-ES" sz="1100" b="1" err="1">
                          <a:solidFill>
                            <a:schemeClr val="bg1"/>
                          </a:solidFill>
                        </a:rPr>
                        <a:t>optimisation</a:t>
                      </a:r>
                      <a:r>
                        <a:rPr lang="es-ES" sz="1100" b="1">
                          <a:solidFill>
                            <a:schemeClr val="bg1"/>
                          </a:solidFill>
                        </a:rPr>
                        <a:t> </a:t>
                      </a:r>
                      <a:r>
                        <a:rPr lang="es-ES" sz="1100" b="1" err="1">
                          <a:solidFill>
                            <a:schemeClr val="bg1"/>
                          </a:solidFill>
                        </a:rPr>
                        <a:t>with</a:t>
                      </a:r>
                      <a:r>
                        <a:rPr lang="es-ES" sz="1100" b="1">
                          <a:solidFill>
                            <a:schemeClr val="bg1"/>
                          </a:solidFill>
                        </a:rPr>
                        <a:t> </a:t>
                      </a:r>
                      <a:r>
                        <a:rPr lang="es-ES" sz="1100" b="1" err="1">
                          <a:solidFill>
                            <a:schemeClr val="bg1"/>
                          </a:solidFill>
                        </a:rPr>
                        <a:t>search</a:t>
                      </a:r>
                      <a:r>
                        <a:rPr lang="es-ES" sz="1100" b="1">
                          <a:solidFill>
                            <a:schemeClr val="bg1"/>
                          </a:solidFill>
                        </a:rPr>
                        <a:t> </a:t>
                      </a:r>
                      <a:r>
                        <a:rPr lang="es-ES" sz="1100" b="1" err="1">
                          <a:solidFill>
                            <a:schemeClr val="bg1"/>
                          </a:solidFill>
                        </a:rPr>
                        <a:t>sampling</a:t>
                      </a:r>
                    </a:p>
                    <a:p>
                      <a:pPr marL="179705" marR="0" lvl="0" indent="-228600" algn="l" rtl="0" eaLnBrk="1" fontAlgn="auto" latinLnBrk="0" hangingPunct="1">
                        <a:lnSpc>
                          <a:spcPct val="100000"/>
                        </a:lnSpc>
                        <a:spcBef>
                          <a:spcPts val="300"/>
                        </a:spcBef>
                        <a:spcAft>
                          <a:spcPts val="0"/>
                        </a:spcAft>
                        <a:buClrTx/>
                        <a:buSzTx/>
                        <a:buFont typeface="+mj-lt"/>
                        <a:buAutoNum type="arabicPeriod"/>
                      </a:pPr>
                      <a:r>
                        <a:rPr lang="es-ES" sz="1100" b="1" i="0" u="none" strike="noStrike" cap="none" spc="0" baseline="0" err="1">
                          <a:solidFill>
                            <a:schemeClr val="bg1"/>
                          </a:solidFill>
                          <a:uFillTx/>
                          <a:latin typeface="+mn-lt"/>
                          <a:ea typeface="+mn-ea"/>
                          <a:cs typeface="+mn-cs"/>
                        </a:rPr>
                        <a:t>Acquisition</a:t>
                      </a:r>
                      <a:r>
                        <a:rPr lang="es-ES" sz="1100" b="1" i="0" u="none" strike="noStrike" cap="none" spc="0" baseline="0">
                          <a:solidFill>
                            <a:schemeClr val="bg1"/>
                          </a:solidFill>
                          <a:uFillTx/>
                          <a:latin typeface="+mn-lt"/>
                          <a:ea typeface="+mn-ea"/>
                          <a:cs typeface="+mn-cs"/>
                        </a:rPr>
                        <a:t> </a:t>
                      </a:r>
                      <a:r>
                        <a:rPr lang="es-ES" sz="1100" b="1" i="0" u="none" strike="noStrike" cap="none" spc="0" baseline="0" err="1">
                          <a:solidFill>
                            <a:schemeClr val="bg1"/>
                          </a:solidFill>
                          <a:uFillTx/>
                          <a:latin typeface="+mn-lt"/>
                          <a:ea typeface="+mn-ea"/>
                          <a:cs typeface="+mn-cs"/>
                        </a:rPr>
                        <a:t>function</a:t>
                      </a:r>
                      <a:r>
                        <a:rPr lang="es-ES" sz="1100" b="1" i="0" u="none" strike="noStrike" cap="none" spc="0" baseline="0">
                          <a:solidFill>
                            <a:schemeClr val="bg1"/>
                          </a:solidFill>
                          <a:uFillTx/>
                          <a:latin typeface="+mn-lt"/>
                          <a:ea typeface="+mn-ea"/>
                          <a:cs typeface="+mn-cs"/>
                        </a:rPr>
                        <a:t> alternatives</a:t>
                      </a: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E6841"/>
                    </a:solidFill>
                  </a:tcPr>
                </a:tc>
                <a:extLst>
                  <a:ext uri="{0D108BD9-81ED-4DB2-BD59-A6C34878D82A}">
                    <a16:rowId xmlns:a16="http://schemas.microsoft.com/office/drawing/2014/main" val="513126170"/>
                  </a:ext>
                </a:extLst>
              </a:tr>
            </a:tbl>
          </a:graphicData>
        </a:graphic>
      </p:graphicFrame>
    </p:spTree>
    <p:extLst>
      <p:ext uri="{BB962C8B-B14F-4D97-AF65-F5344CB8AC3E}">
        <p14:creationId xmlns:p14="http://schemas.microsoft.com/office/powerpoint/2010/main" val="213034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BF00A-6015-A2F1-1E9C-7B4D744ABDC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4A87917-9B20-641A-82FF-D8E43BF6EC4C}"/>
              </a:ext>
            </a:extLst>
          </p:cNvPr>
          <p:cNvSpPr>
            <a:spLocks noGrp="1"/>
          </p:cNvSpPr>
          <p:nvPr>
            <p:ph type="body" sz="quarter" idx="22"/>
          </p:nvPr>
        </p:nvSpPr>
        <p:spPr>
          <a:xfrm>
            <a:off x="698498" y="2287741"/>
            <a:ext cx="3210114" cy="2925403"/>
          </a:xfrm>
        </p:spPr>
        <p:txBody>
          <a:bodyPr/>
          <a:lstStyle/>
          <a:p>
            <a:r>
              <a:rPr lang="es-ES"/>
              <a:t>Results</a:t>
            </a:r>
            <a:endParaRPr lang="en-GB"/>
          </a:p>
        </p:txBody>
      </p:sp>
      <p:sp>
        <p:nvSpPr>
          <p:cNvPr id="5" name="Text Placeholder 4">
            <a:extLst>
              <a:ext uri="{FF2B5EF4-FFF2-40B4-BE49-F238E27FC236}">
                <a16:creationId xmlns:a16="http://schemas.microsoft.com/office/drawing/2014/main" id="{2E38DB8C-A23B-E125-7E0B-13A599356F2B}"/>
              </a:ext>
            </a:extLst>
          </p:cNvPr>
          <p:cNvSpPr>
            <a:spLocks noGrp="1"/>
          </p:cNvSpPr>
          <p:nvPr>
            <p:ph type="body" sz="quarter" idx="23"/>
          </p:nvPr>
        </p:nvSpPr>
        <p:spPr/>
        <p:txBody>
          <a:bodyPr>
            <a:normAutofit fontScale="25000" lnSpcReduction="20000"/>
          </a:bodyPr>
          <a:lstStyle/>
          <a:p>
            <a:endParaRPr lang="en-GB"/>
          </a:p>
        </p:txBody>
      </p:sp>
      <p:sp>
        <p:nvSpPr>
          <p:cNvPr id="2" name="Ondertitel 23">
            <a:extLst>
              <a:ext uri="{FF2B5EF4-FFF2-40B4-BE49-F238E27FC236}">
                <a16:creationId xmlns:a16="http://schemas.microsoft.com/office/drawing/2014/main" id="{02460891-06E7-7BC7-0AF3-5CFA22B006E4}"/>
              </a:ext>
            </a:extLst>
          </p:cNvPr>
          <p:cNvSpPr txBox="1">
            <a:spLocks/>
          </p:cNvSpPr>
          <p:nvPr/>
        </p:nvSpPr>
        <p:spPr>
          <a:xfrm>
            <a:off x="698498" y="4327509"/>
            <a:ext cx="3086101" cy="344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 TRUSS 1</a:t>
            </a:r>
            <a:endParaRPr lang="nl-NL" sz="1200"/>
          </a:p>
        </p:txBody>
      </p:sp>
      <p:pic>
        <p:nvPicPr>
          <p:cNvPr id="10" name="Immagine 9" descr="Immagine che contiene aria aperta, nuvola, ponte, edificio&#10;&#10;Descrizione generata automaticamente">
            <a:extLst>
              <a:ext uri="{FF2B5EF4-FFF2-40B4-BE49-F238E27FC236}">
                <a16:creationId xmlns:a16="http://schemas.microsoft.com/office/drawing/2014/main" id="{42DF9367-2E5F-F177-0BA2-B341CF718A7E}"/>
              </a:ext>
            </a:extLst>
          </p:cNvPr>
          <p:cNvPicPr>
            <a:picLocks noChangeAspect="1"/>
          </p:cNvPicPr>
          <p:nvPr/>
        </p:nvPicPr>
        <p:blipFill rotWithShape="1">
          <a:blip r:embed="rId3">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extLst>
      <p:ext uri="{BB962C8B-B14F-4D97-AF65-F5344CB8AC3E}">
        <p14:creationId xmlns:p14="http://schemas.microsoft.com/office/powerpoint/2010/main" val="402206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67E30D-1BEC-ED80-1F9C-774D80C78B7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9D091027-FC20-ED4B-76CD-C11E820C66EF}"/>
              </a:ext>
            </a:extLst>
          </p:cNvPr>
          <p:cNvSpPr>
            <a:spLocks noGrp="1"/>
          </p:cNvSpPr>
          <p:nvPr>
            <p:ph type="body" sz="half" idx="22"/>
          </p:nvPr>
        </p:nvSpPr>
        <p:spPr>
          <a:xfrm>
            <a:off x="705146" y="1691799"/>
            <a:ext cx="3038180" cy="4774328"/>
          </a:xfrm>
        </p:spPr>
        <p:txBody>
          <a:bodyPr>
            <a:normAutofit/>
          </a:bodyPr>
          <a:lstStyle/>
          <a:p>
            <a:pPr marL="0" indent="0">
              <a:buNone/>
            </a:pPr>
            <a:r>
              <a:rPr lang="es-ES" sz="1800" b="1"/>
              <a:t>You tell me</a:t>
            </a:r>
          </a:p>
          <a:p>
            <a:pPr>
              <a:buFont typeface="Wingdings" panose="05000000000000000000" pitchFamily="2" charset="2"/>
              <a:buChar char="§"/>
            </a:pPr>
            <a:r>
              <a:rPr lang="es-ES" sz="1800"/>
              <a:t>350 Iterations</a:t>
            </a:r>
          </a:p>
          <a:p>
            <a:pPr>
              <a:buFont typeface="Wingdings" panose="05000000000000000000" pitchFamily="2" charset="2"/>
              <a:buChar char="§"/>
            </a:pPr>
            <a:r>
              <a:rPr lang="es-ES" sz="1800" b="1"/>
              <a:t>Truss</a:t>
            </a:r>
            <a:r>
              <a:rPr lang="es-ES" sz="1800"/>
              <a:t> execcution time </a:t>
            </a:r>
            <a:br>
              <a:rPr lang="es-ES" sz="1800"/>
            </a:br>
            <a:r>
              <a:rPr lang="es-ES" sz="1800"/>
              <a:t>33 minutes</a:t>
            </a:r>
          </a:p>
          <a:p>
            <a:pPr>
              <a:buFont typeface="Wingdings" panose="05000000000000000000" pitchFamily="2" charset="2"/>
              <a:buChar char="§"/>
            </a:pPr>
            <a:r>
              <a:rPr lang="es-ES" sz="1800" b="1"/>
              <a:t>Karnachos</a:t>
            </a:r>
            <a:r>
              <a:rPr lang="es-ES" sz="1800"/>
              <a:t> execution time</a:t>
            </a:r>
            <a:br>
              <a:rPr lang="es-ES" sz="1800"/>
            </a:br>
            <a:r>
              <a:rPr lang="es-ES" sz="1800"/>
              <a:t>20 minutes</a:t>
            </a:r>
          </a:p>
          <a:p>
            <a:pPr>
              <a:buFont typeface="Wingdings" panose="05000000000000000000" pitchFamily="2" charset="2"/>
              <a:buChar char="§"/>
            </a:pPr>
            <a:endParaRPr lang="es-ES" sz="1800"/>
          </a:p>
          <a:p>
            <a:pPr marL="0" indent="0">
              <a:buNone/>
            </a:pPr>
            <a:endParaRPr lang="es-ES" sz="1800"/>
          </a:p>
        </p:txBody>
      </p:sp>
      <p:sp>
        <p:nvSpPr>
          <p:cNvPr id="4" name="Title 3">
            <a:extLst>
              <a:ext uri="{FF2B5EF4-FFF2-40B4-BE49-F238E27FC236}">
                <a16:creationId xmlns:a16="http://schemas.microsoft.com/office/drawing/2014/main" id="{36E65529-E5B7-1B39-C493-934BB4720354}"/>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Results</a:t>
            </a:r>
            <a:br>
              <a:rPr lang="nl-NL"/>
            </a:br>
            <a:r>
              <a:rPr lang="nl-NL"/>
              <a:t>Did we beat karnachos?</a:t>
            </a:r>
            <a:endParaRPr lang="en-GB"/>
          </a:p>
        </p:txBody>
      </p:sp>
      <p:pic>
        <p:nvPicPr>
          <p:cNvPr id="7" name="Immagine 6">
            <a:extLst>
              <a:ext uri="{FF2B5EF4-FFF2-40B4-BE49-F238E27FC236}">
                <a16:creationId xmlns:a16="http://schemas.microsoft.com/office/drawing/2014/main" id="{A81F8220-B4BB-0D98-78BC-16C115AD5CD2}"/>
              </a:ext>
            </a:extLst>
          </p:cNvPr>
          <p:cNvPicPr>
            <a:picLocks noChangeAspect="1"/>
          </p:cNvPicPr>
          <p:nvPr/>
        </p:nvPicPr>
        <p:blipFill>
          <a:blip r:embed="rId3"/>
          <a:stretch>
            <a:fillRect/>
          </a:stretch>
        </p:blipFill>
        <p:spPr>
          <a:xfrm>
            <a:off x="3504713" y="2910549"/>
            <a:ext cx="8142548" cy="3555578"/>
          </a:xfrm>
          <a:prstGeom prst="rect">
            <a:avLst/>
          </a:prstGeom>
        </p:spPr>
      </p:pic>
      <p:pic>
        <p:nvPicPr>
          <p:cNvPr id="9" name="Immagine 8">
            <a:extLst>
              <a:ext uri="{FF2B5EF4-FFF2-40B4-BE49-F238E27FC236}">
                <a16:creationId xmlns:a16="http://schemas.microsoft.com/office/drawing/2014/main" id="{B669099F-3C9F-D9C1-98E3-B8E887044511}"/>
              </a:ext>
            </a:extLst>
          </p:cNvPr>
          <p:cNvPicPr>
            <a:picLocks noChangeAspect="1"/>
          </p:cNvPicPr>
          <p:nvPr/>
        </p:nvPicPr>
        <p:blipFill>
          <a:blip r:embed="rId4"/>
          <a:stretch>
            <a:fillRect/>
          </a:stretch>
        </p:blipFill>
        <p:spPr>
          <a:xfrm>
            <a:off x="3504713" y="1829052"/>
            <a:ext cx="6076572" cy="869578"/>
          </a:xfrm>
          <a:prstGeom prst="rect">
            <a:avLst/>
          </a:prstGeom>
        </p:spPr>
      </p:pic>
      <p:pic>
        <p:nvPicPr>
          <p:cNvPr id="11" name="Immagine 10">
            <a:extLst>
              <a:ext uri="{FF2B5EF4-FFF2-40B4-BE49-F238E27FC236}">
                <a16:creationId xmlns:a16="http://schemas.microsoft.com/office/drawing/2014/main" id="{6E9BD795-7964-5D02-DE7E-F01E99380BF0}"/>
              </a:ext>
            </a:extLst>
          </p:cNvPr>
          <p:cNvPicPr>
            <a:picLocks noChangeAspect="1"/>
          </p:cNvPicPr>
          <p:nvPr/>
        </p:nvPicPr>
        <p:blipFill rotWithShape="1">
          <a:blip r:embed="rId5"/>
          <a:srcRect t="34716" b="31315"/>
          <a:stretch/>
        </p:blipFill>
        <p:spPr>
          <a:xfrm>
            <a:off x="5838911" y="708212"/>
            <a:ext cx="3042091" cy="869579"/>
          </a:xfrm>
          <a:prstGeom prst="rect">
            <a:avLst/>
          </a:prstGeom>
        </p:spPr>
      </p:pic>
      <p:pic>
        <p:nvPicPr>
          <p:cNvPr id="14" name="Immagine 13">
            <a:extLst>
              <a:ext uri="{FF2B5EF4-FFF2-40B4-BE49-F238E27FC236}">
                <a16:creationId xmlns:a16="http://schemas.microsoft.com/office/drawing/2014/main" id="{B799B634-1EF2-B1B5-5982-D5D57A9A35C4}"/>
              </a:ext>
            </a:extLst>
          </p:cNvPr>
          <p:cNvPicPr>
            <a:picLocks noChangeAspect="1"/>
          </p:cNvPicPr>
          <p:nvPr/>
        </p:nvPicPr>
        <p:blipFill rotWithShape="1">
          <a:blip r:embed="rId5"/>
          <a:srcRect t="34716" b="31315"/>
          <a:stretch/>
        </p:blipFill>
        <p:spPr>
          <a:xfrm>
            <a:off x="8881002" y="704730"/>
            <a:ext cx="3042091" cy="869579"/>
          </a:xfrm>
          <a:prstGeom prst="rect">
            <a:avLst/>
          </a:prstGeom>
        </p:spPr>
      </p:pic>
      <p:sp>
        <p:nvSpPr>
          <p:cNvPr id="15" name="Text Placeholder 4">
            <a:extLst>
              <a:ext uri="{FF2B5EF4-FFF2-40B4-BE49-F238E27FC236}">
                <a16:creationId xmlns:a16="http://schemas.microsoft.com/office/drawing/2014/main" id="{AFA02CBC-D5EF-651D-1AC1-D3E93F30DC7D}"/>
              </a:ext>
            </a:extLst>
          </p:cNvPr>
          <p:cNvSpPr txBox="1">
            <a:spLocks/>
          </p:cNvSpPr>
          <p:nvPr/>
        </p:nvSpPr>
        <p:spPr>
          <a:xfrm>
            <a:off x="6622565" y="311466"/>
            <a:ext cx="5103269" cy="258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buFontTx/>
              <a:buNone/>
            </a:pPr>
            <a:r>
              <a:rPr lang="es-ES" sz="1800" b="1"/>
              <a:t>Karnachos                                  TRUSS</a:t>
            </a:r>
          </a:p>
          <a:p>
            <a:pPr>
              <a:buFont typeface="Wingdings" panose="05000000000000000000" pitchFamily="2" charset="2"/>
              <a:buChar char="§"/>
            </a:pPr>
            <a:endParaRPr lang="es-ES" sz="1800"/>
          </a:p>
        </p:txBody>
      </p:sp>
    </p:spTree>
    <p:extLst>
      <p:ext uri="{BB962C8B-B14F-4D97-AF65-F5344CB8AC3E}">
        <p14:creationId xmlns:p14="http://schemas.microsoft.com/office/powerpoint/2010/main" val="35033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1033A18-F430-0991-2EDC-586C0869410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07A0151-7098-8B47-2580-A98E566B48F9}"/>
              </a:ext>
            </a:extLst>
          </p:cNvPr>
          <p:cNvSpPr>
            <a:spLocks noGrp="1"/>
          </p:cNvSpPr>
          <p:nvPr>
            <p:ph type="body" sz="half" idx="22"/>
          </p:nvPr>
        </p:nvSpPr>
        <p:spPr>
          <a:xfrm>
            <a:off x="705146" y="1691799"/>
            <a:ext cx="3992360" cy="4774328"/>
          </a:xfrm>
        </p:spPr>
        <p:txBody>
          <a:bodyPr lIns="0" tIns="0" rIns="0" bIns="0" anchor="t">
            <a:normAutofit/>
          </a:bodyPr>
          <a:lstStyle/>
          <a:p>
            <a:pPr marL="0" indent="0" algn="just">
              <a:buNone/>
            </a:pPr>
            <a:r>
              <a:rPr lang="es-ES"/>
              <a:t>The following two images present optimisation behaviour where in our model we ran it 5 times 50 iterations and measured the variance and mean in the optimisation paths. From it we can observe,</a:t>
            </a:r>
          </a:p>
          <a:p>
            <a:pPr algn="just">
              <a:buFont typeface="Wingdings" panose="05000000000000000000" pitchFamily="2" charset="2"/>
              <a:buChar char="§"/>
            </a:pPr>
            <a:r>
              <a:rPr lang="es-ES"/>
              <a:t>Very similar solution gradients with TRUSS plateaing faster</a:t>
            </a:r>
          </a:p>
          <a:p>
            <a:pPr algn="just">
              <a:buFont typeface="Wingdings" panose="05000000000000000000" pitchFamily="2" charset="2"/>
              <a:buChar char="§"/>
            </a:pPr>
            <a:r>
              <a:rPr lang="es-ES"/>
              <a:t>Karnachos and TRUSS both seem to optimise with similar capabilities</a:t>
            </a:r>
          </a:p>
          <a:p>
            <a:pPr algn="just">
              <a:buFont typeface="Wingdings" panose="05000000000000000000" pitchFamily="2" charset="2"/>
              <a:buChar char="§"/>
            </a:pPr>
            <a:endParaRPr lang="es-ES" sz="1800"/>
          </a:p>
        </p:txBody>
      </p:sp>
      <p:sp>
        <p:nvSpPr>
          <p:cNvPr id="4" name="Title 3">
            <a:extLst>
              <a:ext uri="{FF2B5EF4-FFF2-40B4-BE49-F238E27FC236}">
                <a16:creationId xmlns:a16="http://schemas.microsoft.com/office/drawing/2014/main" id="{6DFC70A7-7054-D94E-6712-0962616C17AC}"/>
              </a:ext>
            </a:extLst>
          </p:cNvPr>
          <p:cNvSpPr txBox="1">
            <a:spLocks/>
          </p:cNvSpPr>
          <p:nvPr/>
        </p:nvSpPr>
        <p:spPr>
          <a:xfrm>
            <a:off x="705147" y="573248"/>
            <a:ext cx="6322009" cy="10438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nl-NL"/>
              <a:t>Results</a:t>
            </a:r>
            <a:br>
              <a:rPr lang="nl-NL"/>
            </a:br>
            <a:r>
              <a:rPr lang="nl-NL"/>
              <a:t>Convergence Behaviour</a:t>
            </a:r>
            <a:endParaRPr lang="en-GB"/>
          </a:p>
        </p:txBody>
      </p:sp>
      <p:pic>
        <p:nvPicPr>
          <p:cNvPr id="3" name="Immagine 2">
            <a:extLst>
              <a:ext uri="{FF2B5EF4-FFF2-40B4-BE49-F238E27FC236}">
                <a16:creationId xmlns:a16="http://schemas.microsoft.com/office/drawing/2014/main" id="{9A2C84BE-1A06-E51B-82C6-374A78B0339F}"/>
              </a:ext>
            </a:extLst>
          </p:cNvPr>
          <p:cNvPicPr>
            <a:picLocks noChangeAspect="1"/>
          </p:cNvPicPr>
          <p:nvPr/>
        </p:nvPicPr>
        <p:blipFill>
          <a:blip r:embed="rId3"/>
          <a:stretch>
            <a:fillRect/>
          </a:stretch>
        </p:blipFill>
        <p:spPr>
          <a:xfrm>
            <a:off x="6338455" y="190116"/>
            <a:ext cx="4257497" cy="3241432"/>
          </a:xfrm>
          <a:prstGeom prst="rect">
            <a:avLst/>
          </a:prstGeom>
        </p:spPr>
      </p:pic>
      <p:pic>
        <p:nvPicPr>
          <p:cNvPr id="6" name="Picture 5" descr="A graph with blue lines&#10;&#10;Description automatically generated">
            <a:extLst>
              <a:ext uri="{FF2B5EF4-FFF2-40B4-BE49-F238E27FC236}">
                <a16:creationId xmlns:a16="http://schemas.microsoft.com/office/drawing/2014/main" id="{7E79B143-6141-23FB-2A5B-113E9BA6C3E9}"/>
              </a:ext>
            </a:extLst>
          </p:cNvPr>
          <p:cNvPicPr>
            <a:picLocks noChangeAspect="1"/>
          </p:cNvPicPr>
          <p:nvPr/>
        </p:nvPicPr>
        <p:blipFill>
          <a:blip r:embed="rId4"/>
          <a:stretch>
            <a:fillRect/>
          </a:stretch>
        </p:blipFill>
        <p:spPr>
          <a:xfrm>
            <a:off x="6759287" y="3584864"/>
            <a:ext cx="4457700" cy="2978728"/>
          </a:xfrm>
          <a:prstGeom prst="rect">
            <a:avLst/>
          </a:prstGeom>
        </p:spPr>
      </p:pic>
      <p:pic>
        <p:nvPicPr>
          <p:cNvPr id="7" name="Immagine 6">
            <a:extLst>
              <a:ext uri="{FF2B5EF4-FFF2-40B4-BE49-F238E27FC236}">
                <a16:creationId xmlns:a16="http://schemas.microsoft.com/office/drawing/2014/main" id="{9A8AB021-4F30-1393-E7E3-52B7768296D7}"/>
              </a:ext>
            </a:extLst>
          </p:cNvPr>
          <p:cNvPicPr>
            <a:picLocks noChangeAspect="1"/>
          </p:cNvPicPr>
          <p:nvPr/>
        </p:nvPicPr>
        <p:blipFill>
          <a:blip r:embed="rId5"/>
          <a:stretch>
            <a:fillRect/>
          </a:stretch>
        </p:blipFill>
        <p:spPr>
          <a:xfrm>
            <a:off x="975013" y="4078963"/>
            <a:ext cx="4538682" cy="2492444"/>
          </a:xfrm>
          <a:prstGeom prst="rect">
            <a:avLst/>
          </a:prstGeom>
        </p:spPr>
      </p:pic>
    </p:spTree>
    <p:extLst>
      <p:ext uri="{BB962C8B-B14F-4D97-AF65-F5344CB8AC3E}">
        <p14:creationId xmlns:p14="http://schemas.microsoft.com/office/powerpoint/2010/main" val="3633652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AD80D2-6B4F-B5F8-AED5-81D243218337}"/>
              </a:ext>
            </a:extLst>
          </p:cNvPr>
          <p:cNvSpPr>
            <a:spLocks noGrp="1"/>
          </p:cNvSpPr>
          <p:nvPr>
            <p:ph type="title"/>
          </p:nvPr>
        </p:nvSpPr>
        <p:spPr/>
        <p:txBody>
          <a:bodyPr lIns="0" tIns="0" rIns="0" bIns="0" anchor="t">
            <a:normAutofit/>
          </a:bodyPr>
          <a:lstStyle/>
          <a:p>
            <a:r>
              <a:rPr lang="es-ES" err="1"/>
              <a:t>Conclusions</a:t>
            </a:r>
            <a:r>
              <a:rPr lang="es-ES"/>
              <a:t> and Next </a:t>
            </a:r>
            <a:r>
              <a:rPr lang="es-ES" err="1"/>
              <a:t>steps</a:t>
            </a:r>
          </a:p>
        </p:txBody>
      </p:sp>
      <p:sp>
        <p:nvSpPr>
          <p:cNvPr id="2" name="Text Placeholder 4">
            <a:extLst>
              <a:ext uri="{FF2B5EF4-FFF2-40B4-BE49-F238E27FC236}">
                <a16:creationId xmlns:a16="http://schemas.microsoft.com/office/drawing/2014/main" id="{B98CF015-EE37-6981-1E75-368BE9817348}"/>
              </a:ext>
            </a:extLst>
          </p:cNvPr>
          <p:cNvSpPr txBox="1">
            <a:spLocks/>
          </p:cNvSpPr>
          <p:nvPr/>
        </p:nvSpPr>
        <p:spPr>
          <a:xfrm>
            <a:off x="705145" y="1591899"/>
            <a:ext cx="6321089" cy="4356465"/>
          </a:xfrm>
          <a:prstGeom prst="rect">
            <a:avLst/>
          </a:prstGeom>
        </p:spPr>
        <p:txBody>
          <a:bodyPr lIns="0" tIns="0" rIns="0" bIns="0" anchor="t">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lgn="just">
              <a:buFont typeface="Wingdings" panose="05000000000000000000" pitchFamily="2" charset="2"/>
              <a:buChar char="§"/>
            </a:pPr>
            <a:r>
              <a:rPr lang="es-ES" sz="2000"/>
              <a:t>We have demonstrated that bayesian optimisation is a powerful approach to optimisation and is competitive against other state of the art alternatives.</a:t>
            </a:r>
          </a:p>
          <a:p>
            <a:pPr algn="just">
              <a:buFont typeface="Wingdings" panose="05000000000000000000" pitchFamily="2" charset="2"/>
              <a:buChar char="§"/>
            </a:pPr>
            <a:r>
              <a:rPr lang="es-ES" sz="2000"/>
              <a:t>Karnachos and TRUSS both seem to converge similarly although Karnachos stronger optimisation helps reach the solution faster.</a:t>
            </a:r>
          </a:p>
          <a:p>
            <a:pPr algn="just">
              <a:buFont typeface="Wingdings" panose="05000000000000000000" pitchFamily="2" charset="2"/>
              <a:buChar char="§"/>
            </a:pPr>
            <a:r>
              <a:rPr lang="es-ES" sz="2000"/>
              <a:t>Moving forward implementation of new acquisition functions may prove very benefitial.</a:t>
            </a:r>
          </a:p>
          <a:p>
            <a:pPr algn="just">
              <a:buFont typeface="Wingdings" panose="05000000000000000000" pitchFamily="2" charset="2"/>
              <a:buChar char="§"/>
            </a:pPr>
            <a:r>
              <a:rPr lang="es-ES" sz="2000"/>
              <a:t>Implementation of multitasks GPs can also be very benefitial in this problem.</a:t>
            </a:r>
          </a:p>
          <a:p>
            <a:pPr algn="just">
              <a:buFont typeface="Wingdings" panose="05000000000000000000" pitchFamily="2" charset="2"/>
              <a:buChar char="§"/>
            </a:pPr>
            <a:r>
              <a:rPr lang="es-ES" sz="2000"/>
              <a:t>Implement dynamic constraints into the optimiser.</a:t>
            </a:r>
          </a:p>
          <a:p>
            <a:pPr algn="just">
              <a:buFont typeface="Wingdings" panose="05000000000000000000" pitchFamily="2" charset="2"/>
              <a:buChar char="§"/>
            </a:pPr>
            <a:endParaRPr lang="es-ES" sz="2000"/>
          </a:p>
          <a:p>
            <a:pPr algn="just">
              <a:buFont typeface="Wingdings" panose="05000000000000000000" pitchFamily="2" charset="2"/>
              <a:buChar char="§"/>
            </a:pPr>
            <a:endParaRPr lang="es-ES" sz="2000"/>
          </a:p>
          <a:p>
            <a:pPr algn="just">
              <a:buFont typeface="Wingdings" panose="05000000000000000000" pitchFamily="2" charset="2"/>
              <a:buChar char="§"/>
            </a:pPr>
            <a:endParaRPr lang="es-ES" sz="2000"/>
          </a:p>
          <a:p>
            <a:endParaRPr lang="es-ES" sz="2000" b="1"/>
          </a:p>
        </p:txBody>
      </p:sp>
      <p:pic>
        <p:nvPicPr>
          <p:cNvPr id="3" name="Picture Placeholder 11" descr="A picture containing indoor&#10;&#10;Description automatically generated">
            <a:extLst>
              <a:ext uri="{FF2B5EF4-FFF2-40B4-BE49-F238E27FC236}">
                <a16:creationId xmlns:a16="http://schemas.microsoft.com/office/drawing/2014/main" id="{3F698372-E18A-47AA-7387-9DCA86F682EC}"/>
              </a:ext>
            </a:extLst>
          </p:cNvPr>
          <p:cNvPicPr>
            <a:picLocks noChangeAspect="1"/>
          </p:cNvPicPr>
          <p:nvPr/>
        </p:nvPicPr>
        <p:blipFill>
          <a:blip r:embed="rId2">
            <a:extLst>
              <a:ext uri="{28A0092B-C50C-407E-A947-70E740481C1C}">
                <a14:useLocalDpi xmlns:a14="http://schemas.microsoft.com/office/drawing/2010/main" val="0"/>
              </a:ext>
            </a:extLst>
          </a:blip>
          <a:srcRect l="27037" r="27037"/>
          <a:stretch>
            <a:fillRect/>
          </a:stretch>
        </p:blipFill>
        <p:spPr>
          <a:xfrm>
            <a:off x="7783149" y="1433"/>
            <a:ext cx="4408851" cy="6856567"/>
          </a:xfrm>
          <a:prstGeom prst="rect">
            <a:avLst/>
          </a:prstGeom>
        </p:spPr>
      </p:pic>
      <p:pic>
        <p:nvPicPr>
          <p:cNvPr id="8" name="Immagine 9" descr="Immagine che contiene aria aperta, nuvola, ponte, edificio&#10;&#10;Descrizione generata automaticamente">
            <a:extLst>
              <a:ext uri="{FF2B5EF4-FFF2-40B4-BE49-F238E27FC236}">
                <a16:creationId xmlns:a16="http://schemas.microsoft.com/office/drawing/2014/main" id="{6FB42BD0-2627-9738-7F0B-1838448DB4E1}"/>
              </a:ext>
            </a:extLst>
          </p:cNvPr>
          <p:cNvPicPr>
            <a:picLocks noChangeAspect="1"/>
          </p:cNvPicPr>
          <p:nvPr/>
        </p:nvPicPr>
        <p:blipFill rotWithShape="1">
          <a:blip r:embed="rId3">
            <a:extLst>
              <a:ext uri="{28A0092B-C50C-407E-A947-70E740481C1C}">
                <a14:useLocalDpi xmlns:a14="http://schemas.microsoft.com/office/drawing/2010/main" val="0"/>
              </a:ext>
            </a:extLst>
          </a:blip>
          <a:srcRect l="56602" r="33"/>
          <a:stretch/>
        </p:blipFill>
        <p:spPr>
          <a:xfrm>
            <a:off x="7727283" y="0"/>
            <a:ext cx="4461709" cy="6858000"/>
          </a:xfrm>
          <a:prstGeom prst="rect">
            <a:avLst/>
          </a:prstGeom>
        </p:spPr>
      </p:pic>
    </p:spTree>
    <p:extLst>
      <p:ext uri="{BB962C8B-B14F-4D97-AF65-F5344CB8AC3E}">
        <p14:creationId xmlns:p14="http://schemas.microsoft.com/office/powerpoint/2010/main" val="67690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7E1FE73-3010-4AD5-1386-701D349D86FB}"/>
              </a:ext>
            </a:extLst>
          </p:cNvPr>
          <p:cNvPicPr>
            <a:picLocks noGrp="1" noChangeAspect="1"/>
          </p:cNvPicPr>
          <p:nvPr>
            <p:ph type="pic" sz="half" idx="21"/>
          </p:nvPr>
        </p:nvPicPr>
        <p:blipFill>
          <a:blip r:embed="rId3">
            <a:extLst>
              <a:ext uri="{28A0092B-C50C-407E-A947-70E740481C1C}">
                <a14:useLocalDpi xmlns:a14="http://schemas.microsoft.com/office/drawing/2010/main" val="0"/>
              </a:ext>
            </a:extLst>
          </a:blip>
          <a:srcRect l="18372" r="18372"/>
          <a:stretch/>
        </p:blipFill>
        <p:spPr>
          <a:xfrm>
            <a:off x="5686425" y="1588"/>
            <a:ext cx="6505575" cy="6856412"/>
          </a:xfrm>
          <a:solidFill>
            <a:srgbClr val="00A6D6"/>
          </a:solidFill>
        </p:spPr>
      </p:pic>
      <p:sp>
        <p:nvSpPr>
          <p:cNvPr id="9" name="Title 1">
            <a:extLst>
              <a:ext uri="{FF2B5EF4-FFF2-40B4-BE49-F238E27FC236}">
                <a16:creationId xmlns:a16="http://schemas.microsoft.com/office/drawing/2014/main" id="{7575B4F4-5B50-8703-7A1B-F3A83501ECF4}"/>
              </a:ext>
            </a:extLst>
          </p:cNvPr>
          <p:cNvSpPr txBox="1">
            <a:spLocks/>
          </p:cNvSpPr>
          <p:nvPr/>
        </p:nvSpPr>
        <p:spPr>
          <a:xfrm>
            <a:off x="713149" y="743552"/>
            <a:ext cx="4120107" cy="49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EE"/>
              <a:t>Contents</a:t>
            </a:r>
          </a:p>
        </p:txBody>
      </p:sp>
      <p:sp>
        <p:nvSpPr>
          <p:cNvPr id="11" name="Text Placeholder 5">
            <a:extLst>
              <a:ext uri="{FF2B5EF4-FFF2-40B4-BE49-F238E27FC236}">
                <a16:creationId xmlns:a16="http://schemas.microsoft.com/office/drawing/2014/main" id="{A21CB13F-2A0E-0FED-4C94-A31B1A5F75E1}"/>
              </a:ext>
            </a:extLst>
          </p:cNvPr>
          <p:cNvSpPr txBox="1">
            <a:spLocks/>
          </p:cNvSpPr>
          <p:nvPr/>
        </p:nvSpPr>
        <p:spPr>
          <a:xfrm>
            <a:off x="713148" y="1331062"/>
            <a:ext cx="3741622" cy="2811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lnSpcReduction="10000"/>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342900" indent="-342900">
              <a:lnSpc>
                <a:spcPct val="100000"/>
              </a:lnSpc>
              <a:spcBef>
                <a:spcPts val="400"/>
              </a:spcBef>
              <a:buFont typeface="+mj-lt"/>
              <a:buAutoNum type="arabicPeriod"/>
            </a:pPr>
            <a:r>
              <a:rPr lang="en-EE" sz="1800" err="1"/>
              <a:t>Introduction</a:t>
            </a:r>
            <a:r>
              <a:rPr lang="es-ES" sz="1800"/>
              <a:t> </a:t>
            </a:r>
            <a:r>
              <a:rPr lang="es-ES" sz="1800" err="1"/>
              <a:t>into</a:t>
            </a:r>
            <a:r>
              <a:rPr lang="es-ES" sz="1800"/>
              <a:t> </a:t>
            </a:r>
            <a:r>
              <a:rPr lang="es-ES" sz="1800" err="1"/>
              <a:t>Bayesian</a:t>
            </a:r>
            <a:r>
              <a:rPr lang="es-ES" sz="1800"/>
              <a:t> </a:t>
            </a:r>
            <a:r>
              <a:rPr lang="es-ES" sz="1800" err="1"/>
              <a:t>Optimisation</a:t>
            </a:r>
          </a:p>
          <a:p>
            <a:pPr marL="342900" indent="-342900">
              <a:lnSpc>
                <a:spcPct val="100000"/>
              </a:lnSpc>
              <a:spcBef>
                <a:spcPts val="400"/>
              </a:spcBef>
              <a:buFont typeface="+mj-lt"/>
              <a:buAutoNum type="arabicPeriod"/>
            </a:pPr>
            <a:r>
              <a:rPr lang="es-ES" sz="1800" err="1"/>
              <a:t>Problem</a:t>
            </a:r>
            <a:r>
              <a:rPr lang="es-ES" sz="1800"/>
              <a:t> </a:t>
            </a:r>
            <a:r>
              <a:rPr lang="es-ES" sz="1800" err="1"/>
              <a:t>Definition</a:t>
            </a:r>
          </a:p>
          <a:p>
            <a:pPr marL="342900" indent="-342900">
              <a:lnSpc>
                <a:spcPct val="100000"/>
              </a:lnSpc>
              <a:spcBef>
                <a:spcPts val="400"/>
              </a:spcBef>
              <a:buFont typeface="+mj-lt"/>
              <a:buAutoNum type="arabicPeriod"/>
            </a:pPr>
            <a:r>
              <a:rPr lang="it-IT" sz="1800"/>
              <a:t>Solution </a:t>
            </a:r>
            <a:r>
              <a:rPr lang="it-IT" sz="1800" err="1"/>
              <a:t>method</a:t>
            </a:r>
            <a:endParaRPr lang="es-ES" sz="1800"/>
          </a:p>
          <a:p>
            <a:pPr marL="537845" lvl="1" indent="-274320">
              <a:lnSpc>
                <a:spcPct val="100000"/>
              </a:lnSpc>
              <a:spcBef>
                <a:spcPts val="400"/>
              </a:spcBef>
              <a:buFont typeface="Wingdings" panose="05000000000000000000" pitchFamily="2" charset="2"/>
              <a:buChar char="§"/>
            </a:pPr>
            <a:r>
              <a:rPr lang="es-ES" sz="1800" err="1"/>
              <a:t>Architecture</a:t>
            </a:r>
          </a:p>
          <a:p>
            <a:pPr marL="537845" lvl="1" indent="-274320">
              <a:lnSpc>
                <a:spcPct val="100000"/>
              </a:lnSpc>
              <a:spcBef>
                <a:spcPts val="400"/>
              </a:spcBef>
              <a:buFont typeface="Wingdings" panose="05000000000000000000" pitchFamily="2" charset="2"/>
              <a:buChar char="§"/>
            </a:pPr>
            <a:r>
              <a:rPr lang="es-ES" sz="1800" err="1"/>
              <a:t>Dependencies</a:t>
            </a:r>
            <a:endParaRPr lang="it-IT" sz="1800" err="1"/>
          </a:p>
          <a:p>
            <a:pPr marL="342900" indent="-342900">
              <a:lnSpc>
                <a:spcPct val="100000"/>
              </a:lnSpc>
              <a:spcBef>
                <a:spcPts val="400"/>
              </a:spcBef>
              <a:buFont typeface="+mj-lt"/>
              <a:buAutoNum type="arabicPeriod"/>
            </a:pPr>
            <a:r>
              <a:rPr lang="it-IT" sz="1800" err="1"/>
              <a:t>Results</a:t>
            </a:r>
            <a:endParaRPr lang="es-ES" sz="1800"/>
          </a:p>
          <a:p>
            <a:pPr marL="537845" lvl="1" indent="-274320">
              <a:lnSpc>
                <a:spcPct val="100000"/>
              </a:lnSpc>
              <a:spcBef>
                <a:spcPts val="400"/>
              </a:spcBef>
              <a:buFont typeface="Wingdings" panose="05000000000000000000" pitchFamily="2" charset="2"/>
              <a:buChar char="§"/>
            </a:pPr>
            <a:r>
              <a:rPr lang="es-ES" sz="1800" err="1"/>
              <a:t>Benchmarks</a:t>
            </a:r>
          </a:p>
          <a:p>
            <a:pPr marL="537845" lvl="1" indent="-274320">
              <a:lnSpc>
                <a:spcPct val="100000"/>
              </a:lnSpc>
              <a:spcBef>
                <a:spcPts val="400"/>
              </a:spcBef>
              <a:buFont typeface="Wingdings" panose="05000000000000000000" pitchFamily="2" charset="2"/>
              <a:buChar char="§"/>
            </a:pPr>
            <a:r>
              <a:rPr lang="es-ES" sz="1800" err="1"/>
              <a:t>Findings</a:t>
            </a:r>
          </a:p>
          <a:p>
            <a:pPr marL="537845" lvl="1" indent="-274320">
              <a:lnSpc>
                <a:spcPct val="100000"/>
              </a:lnSpc>
              <a:spcBef>
                <a:spcPts val="400"/>
              </a:spcBef>
              <a:buFont typeface="Wingdings" panose="05000000000000000000" pitchFamily="2" charset="2"/>
              <a:buChar char="§"/>
            </a:pPr>
            <a:endParaRPr lang="en-EE" sz="1800"/>
          </a:p>
        </p:txBody>
      </p:sp>
      <p:sp>
        <p:nvSpPr>
          <p:cNvPr id="2" name="Title 1">
            <a:extLst>
              <a:ext uri="{FF2B5EF4-FFF2-40B4-BE49-F238E27FC236}">
                <a16:creationId xmlns:a16="http://schemas.microsoft.com/office/drawing/2014/main" id="{0E668E0D-DA37-D873-9ABB-4831E199DA22}"/>
              </a:ext>
            </a:extLst>
          </p:cNvPr>
          <p:cNvSpPr txBox="1">
            <a:spLocks/>
          </p:cNvSpPr>
          <p:nvPr/>
        </p:nvSpPr>
        <p:spPr>
          <a:xfrm>
            <a:off x="713148" y="4262974"/>
            <a:ext cx="4120108" cy="3702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s-ES" sz="2400"/>
              <a:t>Project objective</a:t>
            </a:r>
            <a:endParaRPr lang="en-EE" sz="2400"/>
          </a:p>
        </p:txBody>
      </p:sp>
      <p:sp>
        <p:nvSpPr>
          <p:cNvPr id="3" name="Text Placeholder 4">
            <a:extLst>
              <a:ext uri="{FF2B5EF4-FFF2-40B4-BE49-F238E27FC236}">
                <a16:creationId xmlns:a16="http://schemas.microsoft.com/office/drawing/2014/main" id="{EE2959D1-B2A8-E386-1D4C-754A81DE8894}"/>
              </a:ext>
            </a:extLst>
          </p:cNvPr>
          <p:cNvSpPr txBox="1">
            <a:spLocks/>
          </p:cNvSpPr>
          <p:nvPr/>
        </p:nvSpPr>
        <p:spPr>
          <a:xfrm>
            <a:off x="713148" y="4769686"/>
            <a:ext cx="4120108" cy="1681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just">
              <a:buFontTx/>
              <a:buNone/>
            </a:pPr>
            <a:r>
              <a:rPr lang="en-US" sz="1500"/>
              <a:t>The aim of this project is to find an optimal truss design through finding the optimal set of nodal coordinates and cross-sectional properties and solution methods which allow for the most informative and fastest convergence method.</a:t>
            </a:r>
            <a:endParaRPr lang="en-GB"/>
          </a:p>
          <a:p>
            <a:pPr marL="0" indent="0">
              <a:buFontTx/>
              <a:buNone/>
            </a:pPr>
            <a:endParaRPr lang="en-GB"/>
          </a:p>
        </p:txBody>
      </p:sp>
      <p:pic>
        <p:nvPicPr>
          <p:cNvPr id="5" name="Immagine 4" descr="Immagine che contiene aria aperta, nuvola, ponte, edificio&#10;&#10;Descrizione generata automaticamente">
            <a:extLst>
              <a:ext uri="{FF2B5EF4-FFF2-40B4-BE49-F238E27FC236}">
                <a16:creationId xmlns:a16="http://schemas.microsoft.com/office/drawing/2014/main" id="{807775F5-BAD4-A0FE-50F1-5E89585E23E1}"/>
              </a:ext>
            </a:extLst>
          </p:cNvPr>
          <p:cNvPicPr>
            <a:picLocks noChangeAspect="1"/>
          </p:cNvPicPr>
          <p:nvPr/>
        </p:nvPicPr>
        <p:blipFill rotWithShape="1">
          <a:blip r:embed="rId4">
            <a:extLst>
              <a:ext uri="{28A0092B-C50C-407E-A947-70E740481C1C}">
                <a14:useLocalDpi xmlns:a14="http://schemas.microsoft.com/office/drawing/2010/main" val="0"/>
              </a:ext>
            </a:extLst>
          </a:blip>
          <a:srcRect l="36770"/>
          <a:stretch/>
        </p:blipFill>
        <p:spPr>
          <a:xfrm>
            <a:off x="5686425" y="0"/>
            <a:ext cx="6505575" cy="6858000"/>
          </a:xfrm>
          <a:prstGeom prst="rect">
            <a:avLst/>
          </a:prstGeom>
        </p:spPr>
      </p:pic>
    </p:spTree>
    <p:extLst>
      <p:ext uri="{BB962C8B-B14F-4D97-AF65-F5344CB8AC3E}">
        <p14:creationId xmlns:p14="http://schemas.microsoft.com/office/powerpoint/2010/main" val="97039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244EC6-249F-1406-DC54-FEE28131E019}"/>
              </a:ext>
            </a:extLst>
          </p:cNvPr>
          <p:cNvSpPr>
            <a:spLocks noGrp="1"/>
          </p:cNvSpPr>
          <p:nvPr>
            <p:ph type="body" sz="quarter" idx="22"/>
          </p:nvPr>
        </p:nvSpPr>
        <p:spPr>
          <a:xfrm>
            <a:off x="698498" y="2287741"/>
            <a:ext cx="3210114" cy="2925403"/>
          </a:xfrm>
        </p:spPr>
        <p:txBody>
          <a:bodyPr/>
          <a:lstStyle/>
          <a:p>
            <a:r>
              <a:rPr lang="es-ES"/>
              <a:t>Bayesian optimisation</a:t>
            </a:r>
            <a:endParaRPr lang="en-GB"/>
          </a:p>
        </p:txBody>
      </p:sp>
      <p:sp>
        <p:nvSpPr>
          <p:cNvPr id="5" name="Text Placeholder 4">
            <a:extLst>
              <a:ext uri="{FF2B5EF4-FFF2-40B4-BE49-F238E27FC236}">
                <a16:creationId xmlns:a16="http://schemas.microsoft.com/office/drawing/2014/main" id="{B6ECDAEF-C51A-C2E4-EA17-79CBE07A8C93}"/>
              </a:ext>
            </a:extLst>
          </p:cNvPr>
          <p:cNvSpPr>
            <a:spLocks noGrp="1"/>
          </p:cNvSpPr>
          <p:nvPr>
            <p:ph type="body" sz="quarter" idx="23"/>
          </p:nvPr>
        </p:nvSpPr>
        <p:spPr/>
        <p:txBody>
          <a:bodyPr>
            <a:normAutofit fontScale="25000" lnSpcReduction="20000"/>
          </a:bodyPr>
          <a:lstStyle/>
          <a:p>
            <a:endParaRPr lang="en-GB"/>
          </a:p>
        </p:txBody>
      </p:sp>
      <p:sp>
        <p:nvSpPr>
          <p:cNvPr id="2" name="Ondertitel 23">
            <a:extLst>
              <a:ext uri="{FF2B5EF4-FFF2-40B4-BE49-F238E27FC236}">
                <a16:creationId xmlns:a16="http://schemas.microsoft.com/office/drawing/2014/main" id="{89562BCA-C27B-F3B7-38BF-EAB32759D9EF}"/>
              </a:ext>
            </a:extLst>
          </p:cNvPr>
          <p:cNvSpPr txBox="1">
            <a:spLocks/>
          </p:cNvSpPr>
          <p:nvPr/>
        </p:nvSpPr>
        <p:spPr>
          <a:xfrm>
            <a:off x="698498" y="3743309"/>
            <a:ext cx="3086101" cy="344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 TRUSS 1</a:t>
            </a:r>
            <a:endParaRPr lang="nl-NL" sz="1200"/>
          </a:p>
        </p:txBody>
      </p:sp>
      <p:sp>
        <p:nvSpPr>
          <p:cNvPr id="6" name="Segnaposto immagine 5">
            <a:extLst>
              <a:ext uri="{FF2B5EF4-FFF2-40B4-BE49-F238E27FC236}">
                <a16:creationId xmlns:a16="http://schemas.microsoft.com/office/drawing/2014/main" id="{EF6A780D-587E-9385-3D1D-155263F8169C}"/>
              </a:ext>
            </a:extLst>
          </p:cNvPr>
          <p:cNvSpPr>
            <a:spLocks noGrp="1"/>
          </p:cNvSpPr>
          <p:nvPr>
            <p:ph type="pic" idx="21"/>
          </p:nvPr>
        </p:nvSpPr>
        <p:spPr/>
        <p:txBody>
          <a:bodyPr/>
          <a:lstStyle/>
          <a:p>
            <a:endParaRPr lang="it-IT"/>
          </a:p>
        </p:txBody>
      </p:sp>
      <p:pic>
        <p:nvPicPr>
          <p:cNvPr id="7" name="Immagine 6" descr="Immagine che contiene aria aperta, nuvola, ponte, edificio&#10;&#10;Descrizione generata automaticamente">
            <a:extLst>
              <a:ext uri="{FF2B5EF4-FFF2-40B4-BE49-F238E27FC236}">
                <a16:creationId xmlns:a16="http://schemas.microsoft.com/office/drawing/2014/main" id="{15382A04-A595-3B23-68EA-42D10675EE63}"/>
              </a:ext>
            </a:extLst>
          </p:cNvPr>
          <p:cNvPicPr>
            <a:picLocks noChangeAspect="1"/>
          </p:cNvPicPr>
          <p:nvPr/>
        </p:nvPicPr>
        <p:blipFill rotWithShape="1">
          <a:blip r:embed="rId2">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extLst>
      <p:ext uri="{BB962C8B-B14F-4D97-AF65-F5344CB8AC3E}">
        <p14:creationId xmlns:p14="http://schemas.microsoft.com/office/powerpoint/2010/main" val="333610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F28CC7-5081-A4A3-0646-95B4C5E1554C}"/>
              </a:ext>
            </a:extLst>
          </p:cNvPr>
          <p:cNvSpPr>
            <a:spLocks noGrp="1"/>
          </p:cNvSpPr>
          <p:nvPr>
            <p:ph type="title"/>
          </p:nvPr>
        </p:nvSpPr>
        <p:spPr/>
        <p:txBody>
          <a:bodyPr/>
          <a:lstStyle/>
          <a:p>
            <a:r>
              <a:rPr lang="es-ES"/>
              <a:t>Bayesion optimisation</a:t>
            </a:r>
            <a:endParaRPr lang="en-GB"/>
          </a:p>
        </p:txBody>
      </p:sp>
      <p:pic>
        <p:nvPicPr>
          <p:cNvPr id="2053" name="Picture 5" descr="Afbeelding met tekenfilm, clipart, tekening, Tekenfilm&#10;&#10;Automatisch gegenereerde beschrijving">
            <a:extLst>
              <a:ext uri="{FF2B5EF4-FFF2-40B4-BE49-F238E27FC236}">
                <a16:creationId xmlns:a16="http://schemas.microsoft.com/office/drawing/2014/main" id="{389BE752-C53B-2CE1-E3F5-D94EB23A3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8846" y="741499"/>
            <a:ext cx="2415017" cy="25376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fbeelding met schermopname, kunst&#10;&#10;Automatisch gegenereerde beschrijving">
            <a:extLst>
              <a:ext uri="{FF2B5EF4-FFF2-40B4-BE49-F238E27FC236}">
                <a16:creationId xmlns:a16="http://schemas.microsoft.com/office/drawing/2014/main" id="{7120E254-D82C-6D89-FD4A-F8D7CF6E9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645" y="2379383"/>
            <a:ext cx="6056401" cy="2954618"/>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0" name="Text Placeholder 5">
            <a:extLst>
              <a:ext uri="{FF2B5EF4-FFF2-40B4-BE49-F238E27FC236}">
                <a16:creationId xmlns:a16="http://schemas.microsoft.com/office/drawing/2014/main" id="{61A7B4A4-C888-59F2-9ED0-369905E50F61}"/>
              </a:ext>
            </a:extLst>
          </p:cNvPr>
          <p:cNvSpPr txBox="1">
            <a:spLocks/>
          </p:cNvSpPr>
          <p:nvPr/>
        </p:nvSpPr>
        <p:spPr>
          <a:xfrm>
            <a:off x="713148" y="1331062"/>
            <a:ext cx="3741622" cy="4262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nSpc>
                <a:spcPct val="100000"/>
              </a:lnSpc>
              <a:spcBef>
                <a:spcPts val="400"/>
              </a:spcBef>
              <a:buNone/>
            </a:pPr>
            <a:r>
              <a:rPr lang="it-IT" sz="1800" err="1"/>
              <a:t>What</a:t>
            </a:r>
            <a:r>
              <a:rPr lang="it-IT" sz="1800"/>
              <a:t> </a:t>
            </a:r>
            <a:r>
              <a:rPr lang="it-IT" sz="1800" err="1"/>
              <a:t>is</a:t>
            </a:r>
            <a:r>
              <a:rPr lang="it-IT" sz="1800"/>
              <a:t> the optimum </a:t>
            </a:r>
            <a:r>
              <a:rPr lang="it-IT" sz="1800" err="1"/>
              <a:t>approach</a:t>
            </a:r>
            <a:r>
              <a:rPr lang="it-IT" sz="1800"/>
              <a:t> to investigate a </a:t>
            </a:r>
            <a:r>
              <a:rPr lang="it-IT" sz="1800" err="1"/>
              <a:t>space</a:t>
            </a:r>
            <a:r>
              <a:rPr lang="it-IT" sz="1800"/>
              <a:t> from </a:t>
            </a:r>
            <a:r>
              <a:rPr lang="it-IT" sz="1800" err="1"/>
              <a:t>which</a:t>
            </a:r>
            <a:r>
              <a:rPr lang="it-IT" sz="1800"/>
              <a:t> </a:t>
            </a:r>
            <a:r>
              <a:rPr lang="it-IT" sz="1800" err="1"/>
              <a:t>we</a:t>
            </a:r>
            <a:r>
              <a:rPr lang="it-IT" sz="1800"/>
              <a:t> </a:t>
            </a:r>
            <a:r>
              <a:rPr lang="it-IT" sz="1800" err="1"/>
              <a:t>have</a:t>
            </a:r>
            <a:r>
              <a:rPr lang="it-IT" sz="1800"/>
              <a:t> </a:t>
            </a:r>
            <a:r>
              <a:rPr lang="it-IT" sz="1800" err="1"/>
              <a:t>little</a:t>
            </a:r>
            <a:r>
              <a:rPr lang="it-IT" sz="1800"/>
              <a:t> to no </a:t>
            </a:r>
            <a:r>
              <a:rPr lang="it-IT" sz="1800" err="1"/>
              <a:t>prior</a:t>
            </a:r>
            <a:r>
              <a:rPr lang="it-IT" sz="1800"/>
              <a:t> knowledge?</a:t>
            </a:r>
            <a:endParaRPr lang="es-ES" sz="1800"/>
          </a:p>
          <a:p>
            <a:pPr marL="262890" lvl="1" indent="0">
              <a:lnSpc>
                <a:spcPct val="100000"/>
              </a:lnSpc>
              <a:spcBef>
                <a:spcPts val="400"/>
              </a:spcBef>
              <a:buNone/>
            </a:pPr>
            <a:endParaRPr lang="es-ES" sz="1800"/>
          </a:p>
          <a:p>
            <a:pPr marL="537845" lvl="1" indent="-274320">
              <a:lnSpc>
                <a:spcPct val="100000"/>
              </a:lnSpc>
              <a:spcBef>
                <a:spcPts val="400"/>
              </a:spcBef>
              <a:buFont typeface="Wingdings" panose="05000000000000000000" pitchFamily="2" charset="2"/>
              <a:buChar char="§"/>
            </a:pPr>
            <a:endParaRPr lang="it-IT" sz="1800"/>
          </a:p>
          <a:p>
            <a:pPr marL="537845" lvl="1" indent="-274320">
              <a:lnSpc>
                <a:spcPct val="100000"/>
              </a:lnSpc>
              <a:spcBef>
                <a:spcPts val="400"/>
              </a:spcBef>
              <a:buFont typeface="Wingdings" panose="05000000000000000000" pitchFamily="2" charset="2"/>
              <a:buChar char="§"/>
            </a:pPr>
            <a:r>
              <a:rPr lang="it-IT" sz="1800"/>
              <a:t>Black Box </a:t>
            </a:r>
            <a:r>
              <a:rPr lang="it-IT" sz="1800" err="1"/>
              <a:t>Function</a:t>
            </a:r>
          </a:p>
          <a:p>
            <a:pPr marL="537845" lvl="1" indent="-274320">
              <a:lnSpc>
                <a:spcPct val="100000"/>
              </a:lnSpc>
              <a:spcBef>
                <a:spcPts val="400"/>
              </a:spcBef>
              <a:buFont typeface="Wingdings" panose="05000000000000000000" pitchFamily="2" charset="2"/>
              <a:buChar char="§"/>
            </a:pPr>
            <a:r>
              <a:rPr lang="it-IT" sz="1800"/>
              <a:t>Confine </a:t>
            </a:r>
            <a:r>
              <a:rPr lang="it-IT" sz="1800" err="1"/>
              <a:t>Search</a:t>
            </a:r>
            <a:r>
              <a:rPr lang="it-IT" sz="1800"/>
              <a:t> Space</a:t>
            </a:r>
          </a:p>
          <a:p>
            <a:pPr marL="537845" lvl="1" indent="-274320">
              <a:lnSpc>
                <a:spcPct val="100000"/>
              </a:lnSpc>
              <a:spcBef>
                <a:spcPts val="400"/>
              </a:spcBef>
              <a:buFont typeface="Wingdings" panose="05000000000000000000" pitchFamily="2" charset="2"/>
              <a:buChar char="§"/>
            </a:pPr>
            <a:r>
              <a:rPr lang="it-IT" sz="1800"/>
              <a:t>Random </a:t>
            </a:r>
            <a:r>
              <a:rPr lang="it-IT" sz="1800" err="1"/>
              <a:t>Intial</a:t>
            </a:r>
            <a:r>
              <a:rPr lang="it-IT" sz="1800"/>
              <a:t> Sample</a:t>
            </a:r>
          </a:p>
          <a:p>
            <a:pPr marL="537845" lvl="1" indent="-274320">
              <a:lnSpc>
                <a:spcPct val="100000"/>
              </a:lnSpc>
              <a:spcBef>
                <a:spcPts val="400"/>
              </a:spcBef>
              <a:buFont typeface="Wingdings" panose="05000000000000000000" pitchFamily="2" charset="2"/>
              <a:buChar char="§"/>
            </a:pPr>
            <a:endParaRPr lang="it-IT" sz="1800"/>
          </a:p>
          <a:p>
            <a:pPr marL="262890" lvl="1" indent="0">
              <a:lnSpc>
                <a:spcPct val="100000"/>
              </a:lnSpc>
              <a:spcBef>
                <a:spcPts val="400"/>
              </a:spcBef>
              <a:buNone/>
            </a:pPr>
            <a:endParaRPr lang="it-IT" sz="1800"/>
          </a:p>
          <a:p>
            <a:pPr marL="262890" lvl="1" indent="0">
              <a:lnSpc>
                <a:spcPct val="100000"/>
              </a:lnSpc>
              <a:spcBef>
                <a:spcPts val="400"/>
              </a:spcBef>
              <a:buNone/>
            </a:pPr>
            <a:r>
              <a:rPr lang="it-IT" sz="1800"/>
              <a:t>An </a:t>
            </a:r>
            <a:r>
              <a:rPr lang="it-IT" sz="1800" err="1"/>
              <a:t>how</a:t>
            </a:r>
            <a:r>
              <a:rPr lang="it-IT" sz="1800"/>
              <a:t> do </a:t>
            </a:r>
            <a:r>
              <a:rPr lang="it-IT" sz="1800" err="1"/>
              <a:t>we</a:t>
            </a:r>
            <a:r>
              <a:rPr lang="it-IT" sz="1800"/>
              <a:t> decide </a:t>
            </a:r>
            <a:r>
              <a:rPr lang="it-IT" sz="1800" err="1"/>
              <a:t>where</a:t>
            </a:r>
            <a:r>
              <a:rPr lang="it-IT" sz="1800"/>
              <a:t> to sample </a:t>
            </a:r>
            <a:r>
              <a:rPr lang="it-IT" sz="1800" err="1"/>
              <a:t>next</a:t>
            </a:r>
            <a:r>
              <a:rPr lang="it-IT" sz="1800"/>
              <a:t>?</a:t>
            </a:r>
            <a:endParaRPr lang="en-EE" sz="1800"/>
          </a:p>
        </p:txBody>
      </p:sp>
    </p:spTree>
    <p:extLst>
      <p:ext uri="{BB962C8B-B14F-4D97-AF65-F5344CB8AC3E}">
        <p14:creationId xmlns:p14="http://schemas.microsoft.com/office/powerpoint/2010/main" val="282842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F85668-E072-DDDC-6C4F-1E2C9985CF4D}"/>
              </a:ext>
            </a:extLst>
          </p:cNvPr>
          <p:cNvSpPr>
            <a:spLocks noGrp="1"/>
          </p:cNvSpPr>
          <p:nvPr>
            <p:ph type="body" sz="half" idx="22"/>
          </p:nvPr>
        </p:nvSpPr>
        <p:spPr>
          <a:xfrm>
            <a:off x="705146" y="1811868"/>
            <a:ext cx="4679654" cy="4742246"/>
          </a:xfrm>
        </p:spPr>
        <p:txBody>
          <a:bodyPr>
            <a:normAutofit/>
          </a:bodyPr>
          <a:lstStyle/>
          <a:p>
            <a:pPr>
              <a:spcAft>
                <a:spcPts val="600"/>
              </a:spcAft>
              <a:buFont typeface="Wingdings" panose="05000000000000000000" pitchFamily="2" charset="2"/>
              <a:buChar char="§"/>
            </a:pPr>
            <a:r>
              <a:rPr lang="es-ES"/>
              <a:t>Surrogate Model - Gaussian Process</a:t>
            </a:r>
          </a:p>
          <a:p>
            <a:pPr>
              <a:spcAft>
                <a:spcPts val="600"/>
              </a:spcAft>
              <a:buFont typeface="Wingdings" panose="05000000000000000000" pitchFamily="2" charset="2"/>
              <a:buChar char="§"/>
            </a:pPr>
            <a:endParaRPr lang="es-ES"/>
          </a:p>
          <a:p>
            <a:pPr>
              <a:spcAft>
                <a:spcPts val="600"/>
              </a:spcAft>
              <a:buFont typeface="Wingdings" panose="05000000000000000000" pitchFamily="2" charset="2"/>
              <a:buChar char="§"/>
            </a:pPr>
            <a:endParaRPr lang="es-ES"/>
          </a:p>
          <a:p>
            <a:pPr>
              <a:spcAft>
                <a:spcPts val="600"/>
              </a:spcAft>
              <a:buFont typeface="Wingdings" panose="05000000000000000000" pitchFamily="2" charset="2"/>
              <a:buChar char="§"/>
            </a:pPr>
            <a:endParaRPr lang="es-ES"/>
          </a:p>
          <a:p>
            <a:pPr>
              <a:spcAft>
                <a:spcPts val="600"/>
              </a:spcAft>
              <a:buFont typeface="Wingdings" panose="05000000000000000000" pitchFamily="2" charset="2"/>
              <a:buChar char="§"/>
            </a:pPr>
            <a:r>
              <a:rPr lang="es-ES"/>
              <a:t>Acquisition function – Expected Improvement</a:t>
            </a:r>
          </a:p>
          <a:p>
            <a:pPr>
              <a:spcAft>
                <a:spcPts val="600"/>
              </a:spcAft>
              <a:buFont typeface="Wingdings" panose="05000000000000000000" pitchFamily="2" charset="2"/>
              <a:buChar char="§"/>
            </a:pPr>
            <a:endParaRPr lang="es-ES"/>
          </a:p>
          <a:p>
            <a:pPr>
              <a:spcAft>
                <a:spcPts val="600"/>
              </a:spcAft>
              <a:buFont typeface="Wingdings" panose="05000000000000000000" pitchFamily="2" charset="2"/>
              <a:buChar char="§"/>
            </a:pPr>
            <a:endParaRPr lang="es-ES"/>
          </a:p>
          <a:p>
            <a:pPr marL="0" indent="0">
              <a:spcAft>
                <a:spcPts val="600"/>
              </a:spcAft>
              <a:buNone/>
            </a:pPr>
            <a:endParaRPr lang="es-ES"/>
          </a:p>
          <a:p>
            <a:pPr marL="274637" lvl="1" indent="0" fontAlgn="base">
              <a:lnSpc>
                <a:spcPct val="100000"/>
              </a:lnSpc>
              <a:spcBef>
                <a:spcPts val="400"/>
              </a:spcBef>
              <a:buNone/>
            </a:pPr>
            <a:r>
              <a:rPr lang="nl-NL" b="0" i="0" u="none" strike="noStrike">
                <a:solidFill>
                  <a:srgbClr val="000000"/>
                </a:solidFill>
                <a:effectLst/>
                <a:latin typeface="Calibri" panose="020F0502020204030204" pitchFamily="34" charset="0"/>
              </a:rPr>
              <a:t>High predicitive entropy &gt; exploration</a:t>
            </a:r>
            <a:r>
              <a:rPr lang="nl-NL" b="0" i="0">
                <a:solidFill>
                  <a:srgbClr val="000000"/>
                </a:solidFill>
                <a:effectLst/>
                <a:latin typeface="Calibri" panose="020F0502020204030204" pitchFamily="34" charset="0"/>
              </a:rPr>
              <a:t>​</a:t>
            </a:r>
            <a:endParaRPr lang="nl-NL" sz="1400" b="0" i="0">
              <a:solidFill>
                <a:srgbClr val="000000"/>
              </a:solidFill>
              <a:effectLst/>
              <a:latin typeface="Arial" panose="020B0604020202020204" pitchFamily="34" charset="0"/>
            </a:endParaRPr>
          </a:p>
          <a:p>
            <a:pPr marL="274637" lvl="1" indent="0" fontAlgn="base">
              <a:lnSpc>
                <a:spcPct val="100000"/>
              </a:lnSpc>
              <a:spcBef>
                <a:spcPts val="400"/>
              </a:spcBef>
              <a:buNone/>
            </a:pPr>
            <a:r>
              <a:rPr lang="nl-NL" b="0" i="0" u="none" strike="noStrike">
                <a:solidFill>
                  <a:srgbClr val="000000"/>
                </a:solidFill>
                <a:effectLst/>
                <a:latin typeface="Calibri" panose="020F0502020204030204" pitchFamily="34" charset="0"/>
              </a:rPr>
              <a:t>Low predictive entropy &gt; exploitation</a:t>
            </a:r>
            <a:endParaRPr lang="nl-NL" sz="1400" b="0" i="0">
              <a:solidFill>
                <a:srgbClr val="000000"/>
              </a:solidFill>
              <a:effectLst/>
              <a:latin typeface="Arial" panose="020B0604020202020204" pitchFamily="34" charset="0"/>
            </a:endParaRPr>
          </a:p>
          <a:p>
            <a:pPr marL="0" indent="0">
              <a:spcAft>
                <a:spcPts val="600"/>
              </a:spcAft>
              <a:buNone/>
            </a:pPr>
            <a:endParaRPr lang="es-ES"/>
          </a:p>
          <a:p>
            <a:endParaRPr lang="en-GB"/>
          </a:p>
        </p:txBody>
      </p:sp>
      <p:pic>
        <p:nvPicPr>
          <p:cNvPr id="3074" name="Picture 2">
            <a:extLst>
              <a:ext uri="{FF2B5EF4-FFF2-40B4-BE49-F238E27FC236}">
                <a16:creationId xmlns:a16="http://schemas.microsoft.com/office/drawing/2014/main" id="{75A3C816-B976-3820-01D0-A7A82C374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180" y="1681723"/>
            <a:ext cx="5353050" cy="37814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A8C086BF-69C6-8CDD-A004-A7A1CE2326A7}"/>
              </a:ext>
            </a:extLst>
          </p:cNvPr>
          <p:cNvSpPr>
            <a:spLocks noGrp="1"/>
          </p:cNvSpPr>
          <p:nvPr>
            <p:ph type="title"/>
          </p:nvPr>
        </p:nvSpPr>
        <p:spPr>
          <a:xfrm>
            <a:off x="705147" y="741499"/>
            <a:ext cx="6322009" cy="490401"/>
          </a:xfrm>
        </p:spPr>
        <p:txBody>
          <a:bodyPr/>
          <a:lstStyle/>
          <a:p>
            <a:r>
              <a:rPr lang="es-ES"/>
              <a:t>Bayesion optimisation</a:t>
            </a:r>
            <a:endParaRPr lang="en-GB"/>
          </a:p>
        </p:txBody>
      </p:sp>
      <p:pic>
        <p:nvPicPr>
          <p:cNvPr id="3076" name="Picture 4" descr="A white background with black text&#10;&#10;Description automatically generated">
            <a:extLst>
              <a:ext uri="{FF2B5EF4-FFF2-40B4-BE49-F238E27FC236}">
                <a16:creationId xmlns:a16="http://schemas.microsoft.com/office/drawing/2014/main" id="{A91DCD75-872A-0180-8482-13396BB8A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040" y="2179825"/>
            <a:ext cx="5124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black text on a white background&#10;&#10;Description automatically generated">
            <a:extLst>
              <a:ext uri="{FF2B5EF4-FFF2-40B4-BE49-F238E27FC236}">
                <a16:creationId xmlns:a16="http://schemas.microsoft.com/office/drawing/2014/main" id="{3291489D-15B6-906B-21B1-E85DF3AC6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146" y="4003691"/>
            <a:ext cx="59436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36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AC64E7-A109-41CB-70BC-65DE95C64265}"/>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198E5504-1507-E31A-6B3E-D41393A8277D}"/>
              </a:ext>
            </a:extLst>
          </p:cNvPr>
          <p:cNvSpPr>
            <a:spLocks noGrp="1"/>
          </p:cNvSpPr>
          <p:nvPr>
            <p:ph type="title"/>
          </p:nvPr>
        </p:nvSpPr>
        <p:spPr/>
        <p:txBody>
          <a:bodyPr>
            <a:normAutofit fontScale="90000"/>
          </a:bodyPr>
          <a:lstStyle/>
          <a:p>
            <a:r>
              <a:rPr lang="es-ES"/>
              <a:t>Bayesion optimisation</a:t>
            </a:r>
            <a:endParaRPr lang="en-GB"/>
          </a:p>
        </p:txBody>
      </p:sp>
      <p:sp>
        <p:nvSpPr>
          <p:cNvPr id="3" name="Segnaposto testo 2">
            <a:extLst>
              <a:ext uri="{FF2B5EF4-FFF2-40B4-BE49-F238E27FC236}">
                <a16:creationId xmlns:a16="http://schemas.microsoft.com/office/drawing/2014/main" id="{C6593915-7131-A8EB-3FD3-5C68AC72CB87}"/>
              </a:ext>
            </a:extLst>
          </p:cNvPr>
          <p:cNvSpPr>
            <a:spLocks noGrp="1"/>
          </p:cNvSpPr>
          <p:nvPr>
            <p:ph type="body" sz="quarter" idx="22"/>
          </p:nvPr>
        </p:nvSpPr>
        <p:spPr>
          <a:xfrm>
            <a:off x="698499" y="1837765"/>
            <a:ext cx="2799445" cy="4110599"/>
          </a:xfrm>
        </p:spPr>
        <p:txBody>
          <a:bodyPr>
            <a:normAutofit/>
          </a:bodyPr>
          <a:lstStyle/>
          <a:p>
            <a:pPr marL="0" indent="0">
              <a:buNone/>
            </a:pPr>
            <a:r>
              <a:rPr lang="it-IT" sz="2800"/>
              <a:t>Exploration vs </a:t>
            </a:r>
            <a:r>
              <a:rPr lang="it-IT" sz="2800" err="1"/>
              <a:t>Eploitation</a:t>
            </a:r>
            <a:endParaRPr lang="it-IT" sz="2800"/>
          </a:p>
        </p:txBody>
      </p:sp>
      <p:pic>
        <p:nvPicPr>
          <p:cNvPr id="4098" name="Picture 2" descr="Afbeelding met tekst, diagram, lijn, Perceel&#10;&#10;Automatisch gegenereerde beschrijving">
            <a:extLst>
              <a:ext uri="{FF2B5EF4-FFF2-40B4-BE49-F238E27FC236}">
                <a16:creationId xmlns:a16="http://schemas.microsoft.com/office/drawing/2014/main" id="{BDAA2C8E-82A4-F4AC-C317-4927F518F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258" y="741499"/>
            <a:ext cx="5607404" cy="55298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95935AA-28F6-8FE4-D339-962694878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770" y="3154197"/>
            <a:ext cx="4732761" cy="340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36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665E29-F7F3-F802-5D46-B1ED84967182}"/>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973FA39E-BBFD-7C45-4EE2-ADC28FF921F4}"/>
              </a:ext>
            </a:extLst>
          </p:cNvPr>
          <p:cNvSpPr>
            <a:spLocks noGrp="1"/>
          </p:cNvSpPr>
          <p:nvPr>
            <p:ph type="title"/>
          </p:nvPr>
        </p:nvSpPr>
        <p:spPr>
          <a:xfrm>
            <a:off x="698499" y="741499"/>
            <a:ext cx="4226301" cy="1691704"/>
          </a:xfrm>
        </p:spPr>
        <p:txBody>
          <a:bodyPr>
            <a:normAutofit/>
          </a:bodyPr>
          <a:lstStyle/>
          <a:p>
            <a:r>
              <a:rPr lang="es-ES"/>
              <a:t>Bayesion optimisation</a:t>
            </a:r>
            <a:endParaRPr lang="en-GB"/>
          </a:p>
        </p:txBody>
      </p:sp>
      <p:pic>
        <p:nvPicPr>
          <p:cNvPr id="5122" name="Picture 2" descr="A graph on a black background&#10;&#10;Description automatically generated">
            <a:extLst>
              <a:ext uri="{FF2B5EF4-FFF2-40B4-BE49-F238E27FC236}">
                <a16:creationId xmlns:a16="http://schemas.microsoft.com/office/drawing/2014/main" id="{9F5A7A41-7B21-9BCF-37F6-7EA6DBD3F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307" y="2433205"/>
            <a:ext cx="2184400" cy="305319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A screen shot of a graph&#10;&#10;Description automatically generated">
            <a:extLst>
              <a:ext uri="{FF2B5EF4-FFF2-40B4-BE49-F238E27FC236}">
                <a16:creationId xmlns:a16="http://schemas.microsoft.com/office/drawing/2014/main" id="{332EEEC3-ED4C-1051-CF0E-1B0467799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005" y="2433205"/>
            <a:ext cx="2184400" cy="30531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creen shot of a graph&#10;&#10;Description automatically generated">
            <a:extLst>
              <a:ext uri="{FF2B5EF4-FFF2-40B4-BE49-F238E27FC236}">
                <a16:creationId xmlns:a16="http://schemas.microsoft.com/office/drawing/2014/main" id="{09EB3C7D-6F4B-50A9-7595-5CBAB2F97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8444" y="2433203"/>
            <a:ext cx="2184400" cy="304167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A screen shot of a graph&#10;&#10;Description automatically generated">
            <a:extLst>
              <a:ext uri="{FF2B5EF4-FFF2-40B4-BE49-F238E27FC236}">
                <a16:creationId xmlns:a16="http://schemas.microsoft.com/office/drawing/2014/main" id="{CCD24E1E-4A2E-5A37-3E0C-1AA514785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2845" y="2425803"/>
            <a:ext cx="2184400" cy="304492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graph on a black background&#10;&#10;Description automatically generated">
            <a:extLst>
              <a:ext uri="{FF2B5EF4-FFF2-40B4-BE49-F238E27FC236}">
                <a16:creationId xmlns:a16="http://schemas.microsoft.com/office/drawing/2014/main" id="{22579312-F042-328B-D2DC-D17F01BBC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98" y="2433203"/>
            <a:ext cx="2184401" cy="305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66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DCFA23E6-4EE0-1E25-8DB2-46EFE5D7123F}"/>
              </a:ext>
            </a:extLst>
          </p:cNvPr>
          <p:cNvSpPr txBox="1">
            <a:spLocks/>
          </p:cNvSpPr>
          <p:nvPr/>
        </p:nvSpPr>
        <p:spPr>
          <a:xfrm>
            <a:off x="754108" y="4509276"/>
            <a:ext cx="10942262" cy="1650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3" anchor="t">
            <a:normAutofit fontScale="92500" lnSpcReduction="20000"/>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0" indent="0" algn="just">
              <a:spcAft>
                <a:spcPts val="600"/>
              </a:spcAft>
              <a:buNone/>
            </a:pPr>
            <a:r>
              <a:rPr lang="es-ES" sz="1800">
                <a:latin typeface="+mn-lt"/>
              </a:rPr>
              <a:t>Curse </a:t>
            </a:r>
            <a:r>
              <a:rPr lang="es-ES" sz="1800" err="1">
                <a:latin typeface="+mn-lt"/>
              </a:rPr>
              <a:t>of</a:t>
            </a:r>
            <a:r>
              <a:rPr lang="es-ES" sz="1800">
                <a:latin typeface="+mn-lt"/>
              </a:rPr>
              <a:t> </a:t>
            </a:r>
            <a:r>
              <a:rPr lang="es-ES" sz="1800" err="1">
                <a:latin typeface="+mn-lt"/>
              </a:rPr>
              <a:t>Dimensionality</a:t>
            </a:r>
            <a:endParaRPr lang="es-ES" sz="1800">
              <a:latin typeface="+mn-lt"/>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Symmetry</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Top </a:t>
            </a:r>
            <a:r>
              <a:rPr lang="it-IT" err="1">
                <a:solidFill>
                  <a:srgbClr val="1D1E1F"/>
                </a:solidFill>
                <a:latin typeface="Calibri"/>
                <a:ea typeface="Calibri" panose="020F0502020204030204" pitchFamily="34" charset="0"/>
              </a:rPr>
              <a:t>nodal</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coordinates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Cross </a:t>
            </a:r>
            <a:r>
              <a:rPr lang="it-IT" err="1">
                <a:solidFill>
                  <a:srgbClr val="1D1E1F"/>
                </a:solidFill>
                <a:latin typeface="Calibri"/>
                <a:ea typeface="Calibri" panose="020F0502020204030204" pitchFamily="34" charset="0"/>
              </a:rPr>
              <a:t>Sections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endParaRPr lang="it-IT">
              <a:solidFill>
                <a:srgbClr val="1D1E1F"/>
              </a:solidFill>
              <a:latin typeface="Calibri" panose="020F0502020204030204" pitchFamily="34" charset="0"/>
              <a:ea typeface="Calibri" panose="020F0502020204030204" pitchFamily="34" charset="0"/>
            </a:endParaRPr>
          </a:p>
          <a:p>
            <a:pPr marL="331470" indent="-342900" algn="just">
              <a:spcBef>
                <a:spcPts val="200"/>
              </a:spcBef>
              <a:buFont typeface="+mj-lt"/>
              <a:buAutoNum type="arabicPeriod"/>
            </a:pPr>
            <a:endParaRPr lang="es-ES" sz="1800">
              <a:latin typeface="+mn-lt"/>
            </a:endParaRPr>
          </a:p>
          <a:p>
            <a:pPr marL="0" indent="0" algn="just">
              <a:spcBef>
                <a:spcPts val="200"/>
              </a:spcBef>
              <a:buNone/>
            </a:pPr>
            <a:endParaRPr lang="es-ES" sz="1800">
              <a:latin typeface="+mn-lt"/>
            </a:endParaRPr>
          </a:p>
          <a:p>
            <a:pPr marL="331470" indent="-342900" algn="just">
              <a:spcBef>
                <a:spcPts val="200"/>
              </a:spcBef>
              <a:buAutoNum type="arabicPeriod"/>
            </a:pPr>
            <a:endParaRPr lang="es-ES" sz="1800">
              <a:latin typeface="+mn-lt"/>
            </a:endParaRPr>
          </a:p>
          <a:p>
            <a:pPr marL="0" indent="0" algn="just">
              <a:spcBef>
                <a:spcPts val="200"/>
              </a:spcBef>
              <a:buNone/>
            </a:pPr>
            <a:r>
              <a:rPr lang="es-ES" sz="1800">
                <a:latin typeface="+mn-lt"/>
              </a:rPr>
              <a:t>Black box </a:t>
            </a:r>
            <a:r>
              <a:rPr lang="es-ES" sz="1800" err="1">
                <a:latin typeface="+mn-lt"/>
              </a:rPr>
              <a:t>model</a:t>
            </a:r>
            <a:r>
              <a:rPr lang="es-ES" sz="1800">
                <a:latin typeface="+mn-lt"/>
              </a:rPr>
              <a:t> </a:t>
            </a:r>
            <a:r>
              <a:rPr lang="es-ES" sz="1800" err="1">
                <a:latin typeface="+mn-lt"/>
              </a:rPr>
              <a:t>for</a:t>
            </a:r>
            <a:r>
              <a:rPr lang="es-ES" sz="1800">
                <a:latin typeface="+mn-lt"/>
              </a:rPr>
              <a:t> </a:t>
            </a:r>
            <a:r>
              <a:rPr lang="es-ES" sz="1800" err="1">
                <a:latin typeface="+mn-lt"/>
              </a:rPr>
              <a:t>constraints</a:t>
            </a:r>
            <a:endParaRPr lang="es-ES" sz="1800">
              <a:latin typeface="Helvetica"/>
              <a:ea typeface="Calibri" panose="020F0502020204030204" pitchFamily="34" charset="0"/>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PyJive</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returns</a:t>
            </a:r>
            <a:r>
              <a:rPr lang="it-IT">
                <a:solidFill>
                  <a:srgbClr val="1D1E1F"/>
                </a:solidFill>
                <a:latin typeface="Calibri"/>
                <a:ea typeface="Calibri" panose="020F0502020204030204" pitchFamily="34" charset="0"/>
              </a:rPr>
              <a:t> the frequencies</a:t>
            </a: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262890" lvl="1" indent="0" algn="just">
              <a:spcBef>
                <a:spcPts val="200"/>
              </a:spcBef>
              <a:buNone/>
            </a:pPr>
            <a:endParaRPr lang="es-ES" sz="1800">
              <a:solidFill>
                <a:srgbClr val="1D1E1F"/>
              </a:solidFill>
              <a:latin typeface="+mn-lt"/>
              <a:ea typeface="Calibri" panose="020F0502020204030204" pitchFamily="34" charset="0"/>
            </a:endParaRPr>
          </a:p>
          <a:p>
            <a:pPr marL="0" indent="0" algn="just">
              <a:spcBef>
                <a:spcPts val="200"/>
              </a:spcBef>
              <a:buNone/>
            </a:pPr>
            <a:endParaRPr lang="es-ES" sz="1800">
              <a:solidFill>
                <a:srgbClr val="1D1E1F"/>
              </a:solidFill>
              <a:latin typeface="+mn-lt"/>
              <a:ea typeface="Calibri" panose="020F0502020204030204" pitchFamily="34" charset="0"/>
            </a:endParaRPr>
          </a:p>
          <a:p>
            <a:pPr marL="0" indent="0" algn="just">
              <a:spcBef>
                <a:spcPts val="200"/>
              </a:spcBef>
              <a:buNone/>
            </a:pPr>
            <a:r>
              <a:rPr lang="es-ES" sz="1800">
                <a:solidFill>
                  <a:srgbClr val="1D1E1F"/>
                </a:solidFill>
                <a:latin typeface="+mn-lt"/>
                <a:ea typeface="Calibri" panose="020F0502020204030204" pitchFamily="34" charset="0"/>
              </a:rPr>
              <a:t>Objective </a:t>
            </a:r>
            <a:r>
              <a:rPr lang="es-ES" sz="1800" err="1">
                <a:solidFill>
                  <a:srgbClr val="1D1E1F"/>
                </a:solidFill>
                <a:latin typeface="+mn-lt"/>
                <a:ea typeface="Calibri" panose="020F0502020204030204" pitchFamily="34" charset="0"/>
              </a:rPr>
              <a:t>function</a:t>
            </a:r>
            <a:r>
              <a:rPr lang="es-ES" sz="1800">
                <a:solidFill>
                  <a:srgbClr val="1D1E1F"/>
                </a:solidFill>
                <a:latin typeface="+mn-lt"/>
                <a:ea typeface="Calibri" panose="020F0502020204030204" pitchFamily="34" charset="0"/>
              </a:rPr>
              <a:t>: </a:t>
            </a:r>
            <a:r>
              <a:rPr lang="es-ES" sz="1800" err="1">
                <a:solidFill>
                  <a:srgbClr val="1D1E1F"/>
                </a:solidFill>
                <a:latin typeface="+mn-lt"/>
                <a:ea typeface="Calibri" panose="020F0502020204030204" pitchFamily="34" charset="0"/>
              </a:rPr>
              <a:t>loss</a:t>
            </a:r>
            <a:endParaRPr lang="es-ES" sz="1800">
              <a:solidFill>
                <a:srgbClr val="1D1E1F"/>
              </a:solidFill>
              <a:latin typeface="+mn-lt"/>
              <a:ea typeface="Calibri" panose="020F0502020204030204" pitchFamily="34" charset="0"/>
            </a:endParaRPr>
          </a:p>
          <a:p>
            <a:pPr marL="537845" lvl="1" indent="-274320" algn="just">
              <a:spcBef>
                <a:spcPts val="200"/>
              </a:spcBef>
              <a:buFont typeface="Wingdings" panose="05000000000000000000" pitchFamily="2" charset="2"/>
              <a:buChar char="§"/>
            </a:pPr>
            <a:r>
              <a:rPr lang="it-IT" err="1">
                <a:solidFill>
                  <a:srgbClr val="1D1E1F"/>
                </a:solidFill>
                <a:latin typeface="Calibri"/>
                <a:ea typeface="Calibri" panose="020F0502020204030204" pitchFamily="34" charset="0"/>
              </a:rPr>
              <a:t>Minimize</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total</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losss</a:t>
            </a:r>
            <a:endParaRPr lang="it-IT">
              <a:solidFill>
                <a:srgbClr val="1D1E1F"/>
              </a:solidFill>
              <a:latin typeface="Calibri"/>
              <a:ea typeface="Calibri" panose="020F0502020204030204" pitchFamily="34" charset="0"/>
            </a:endParaRP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Mass component</a:t>
            </a: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Frequency component</a:t>
            </a:r>
          </a:p>
          <a:p>
            <a:pPr marL="537845" lvl="1" indent="-274320" algn="just">
              <a:spcBef>
                <a:spcPts val="200"/>
              </a:spcBef>
              <a:buFont typeface="Wingdings" panose="05000000000000000000" pitchFamily="2" charset="2"/>
              <a:buChar char="§"/>
            </a:pPr>
            <a:r>
              <a:rPr lang="it-IT">
                <a:solidFill>
                  <a:srgbClr val="1D1E1F"/>
                </a:solidFill>
                <a:latin typeface="Calibri"/>
                <a:ea typeface="Calibri" panose="020F0502020204030204" pitchFamily="34" charset="0"/>
              </a:rPr>
              <a:t>Penalty </a:t>
            </a:r>
            <a:r>
              <a:rPr lang="it-IT" err="1">
                <a:solidFill>
                  <a:srgbClr val="1D1E1F"/>
                </a:solidFill>
                <a:latin typeface="Calibri"/>
                <a:ea typeface="Calibri" panose="020F0502020204030204" pitchFamily="34" charset="0"/>
              </a:rPr>
              <a:t>if</a:t>
            </a:r>
            <a:r>
              <a:rPr lang="it-IT">
                <a:solidFill>
                  <a:srgbClr val="1D1E1F"/>
                </a:solidFill>
                <a:latin typeface="Calibri"/>
                <a:ea typeface="Calibri" panose="020F0502020204030204" pitchFamily="34" charset="0"/>
              </a:rPr>
              <a:t> frequency </a:t>
            </a:r>
            <a:r>
              <a:rPr lang="it-IT" err="1">
                <a:solidFill>
                  <a:srgbClr val="1D1E1F"/>
                </a:solidFill>
                <a:latin typeface="Calibri"/>
                <a:ea typeface="Calibri" panose="020F0502020204030204" pitchFamily="34" charset="0"/>
              </a:rPr>
              <a:t>constraints</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not</a:t>
            </a:r>
            <a:r>
              <a:rPr lang="it-IT">
                <a:solidFill>
                  <a:srgbClr val="1D1E1F"/>
                </a:solidFill>
                <a:latin typeface="Calibri"/>
                <a:ea typeface="Calibri" panose="020F0502020204030204" pitchFamily="34" charset="0"/>
              </a:rPr>
              <a:t> </a:t>
            </a:r>
            <a:r>
              <a:rPr lang="it-IT" err="1">
                <a:solidFill>
                  <a:srgbClr val="1D1E1F"/>
                </a:solidFill>
                <a:latin typeface="Calibri"/>
                <a:ea typeface="Calibri" panose="020F0502020204030204" pitchFamily="34" charset="0"/>
              </a:rPr>
              <a:t>met</a:t>
            </a:r>
            <a:endParaRPr lang="it-IT">
              <a:solidFill>
                <a:srgbClr val="1D1E1F"/>
              </a:solidFill>
              <a:latin typeface="Calibri"/>
              <a:ea typeface="Calibri" panose="020F0502020204030204" pitchFamily="34" charset="0"/>
            </a:endParaRPr>
          </a:p>
        </p:txBody>
      </p:sp>
      <p:sp>
        <p:nvSpPr>
          <p:cNvPr id="14" name="Title 3">
            <a:extLst>
              <a:ext uri="{FF2B5EF4-FFF2-40B4-BE49-F238E27FC236}">
                <a16:creationId xmlns:a16="http://schemas.microsoft.com/office/drawing/2014/main" id="{23B01149-8B3E-4B59-9CBE-D4867179CA00}"/>
              </a:ext>
            </a:extLst>
          </p:cNvPr>
          <p:cNvSpPr>
            <a:spLocks noGrp="1"/>
          </p:cNvSpPr>
          <p:nvPr>
            <p:ph type="title"/>
          </p:nvPr>
        </p:nvSpPr>
        <p:spPr>
          <a:xfrm>
            <a:off x="705147" y="741499"/>
            <a:ext cx="6322009" cy="812134"/>
          </a:xfrm>
        </p:spPr>
        <p:txBody>
          <a:bodyPr>
            <a:normAutofit/>
          </a:bodyPr>
          <a:lstStyle/>
          <a:p>
            <a:r>
              <a:rPr lang="it-IT" err="1"/>
              <a:t>Problem</a:t>
            </a:r>
            <a:r>
              <a:rPr lang="it-IT"/>
              <a:t> &amp; </a:t>
            </a:r>
            <a:r>
              <a:rPr lang="it-IT" err="1"/>
              <a:t>Approach</a:t>
            </a:r>
            <a:endParaRPr lang="en-GB"/>
          </a:p>
        </p:txBody>
      </p:sp>
      <p:pic>
        <p:nvPicPr>
          <p:cNvPr id="5" name="Afbeelding 3" descr="Afbeelding met lijn, diagram&#10;&#10;Automatisch gegenereerde beschrijving">
            <a:extLst>
              <a:ext uri="{FF2B5EF4-FFF2-40B4-BE49-F238E27FC236}">
                <a16:creationId xmlns:a16="http://schemas.microsoft.com/office/drawing/2014/main" id="{FE433353-1DD1-F2AB-3B85-0D2C13EBA32E}"/>
              </a:ext>
            </a:extLst>
          </p:cNvPr>
          <p:cNvPicPr>
            <a:picLocks noChangeAspect="1"/>
          </p:cNvPicPr>
          <p:nvPr/>
        </p:nvPicPr>
        <p:blipFill>
          <a:blip r:embed="rId2"/>
          <a:stretch>
            <a:fillRect/>
          </a:stretch>
        </p:blipFill>
        <p:spPr>
          <a:xfrm>
            <a:off x="528370" y="2001568"/>
            <a:ext cx="11139778" cy="2060863"/>
          </a:xfrm>
          <a:prstGeom prst="rect">
            <a:avLst/>
          </a:prstGeom>
        </p:spPr>
      </p:pic>
      <p:sp>
        <p:nvSpPr>
          <p:cNvPr id="7" name="TextBox 4">
            <a:extLst>
              <a:ext uri="{FF2B5EF4-FFF2-40B4-BE49-F238E27FC236}">
                <a16:creationId xmlns:a16="http://schemas.microsoft.com/office/drawing/2014/main" id="{89BB8AC0-1505-C59C-3ABE-2EAAA2C3F00C}"/>
              </a:ext>
            </a:extLst>
          </p:cNvPr>
          <p:cNvSpPr txBox="1"/>
          <p:nvPr/>
        </p:nvSpPr>
        <p:spPr>
          <a:xfrm>
            <a:off x="1787406"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1</a:t>
            </a:r>
            <a:endParaRPr lang="en-US">
              <a:solidFill>
                <a:srgbClr val="00B050"/>
              </a:solidFill>
              <a:cs typeface="Calibri"/>
            </a:endParaRPr>
          </a:p>
        </p:txBody>
      </p:sp>
      <p:sp>
        <p:nvSpPr>
          <p:cNvPr id="8" name="TextBox 5">
            <a:extLst>
              <a:ext uri="{FF2B5EF4-FFF2-40B4-BE49-F238E27FC236}">
                <a16:creationId xmlns:a16="http://schemas.microsoft.com/office/drawing/2014/main" id="{CCA23517-029A-F1AE-3CBB-DF61CA03C327}"/>
              </a:ext>
            </a:extLst>
          </p:cNvPr>
          <p:cNvSpPr txBox="1"/>
          <p:nvPr/>
        </p:nvSpPr>
        <p:spPr>
          <a:xfrm>
            <a:off x="2841036"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2</a:t>
            </a:r>
          </a:p>
        </p:txBody>
      </p:sp>
      <p:sp>
        <p:nvSpPr>
          <p:cNvPr id="9" name="TextBox 6">
            <a:extLst>
              <a:ext uri="{FF2B5EF4-FFF2-40B4-BE49-F238E27FC236}">
                <a16:creationId xmlns:a16="http://schemas.microsoft.com/office/drawing/2014/main" id="{0556C725-DDA8-4EB5-9A24-36CF3015D482}"/>
              </a:ext>
            </a:extLst>
          </p:cNvPr>
          <p:cNvSpPr txBox="1"/>
          <p:nvPr/>
        </p:nvSpPr>
        <p:spPr>
          <a:xfrm>
            <a:off x="3904073"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3</a:t>
            </a:r>
            <a:endParaRPr lang="en-US">
              <a:solidFill>
                <a:srgbClr val="00B050"/>
              </a:solidFill>
              <a:cs typeface="Calibri"/>
            </a:endParaRPr>
          </a:p>
        </p:txBody>
      </p:sp>
      <p:sp>
        <p:nvSpPr>
          <p:cNvPr id="11" name="TextBox 7">
            <a:extLst>
              <a:ext uri="{FF2B5EF4-FFF2-40B4-BE49-F238E27FC236}">
                <a16:creationId xmlns:a16="http://schemas.microsoft.com/office/drawing/2014/main" id="{5926BCD5-255D-1B48-CAE1-1411EAA124BF}"/>
              </a:ext>
            </a:extLst>
          </p:cNvPr>
          <p:cNvSpPr txBox="1"/>
          <p:nvPr/>
        </p:nvSpPr>
        <p:spPr>
          <a:xfrm>
            <a:off x="4967110"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4</a:t>
            </a:r>
          </a:p>
        </p:txBody>
      </p:sp>
      <p:sp>
        <p:nvSpPr>
          <p:cNvPr id="12" name="TextBox 8">
            <a:extLst>
              <a:ext uri="{FF2B5EF4-FFF2-40B4-BE49-F238E27FC236}">
                <a16:creationId xmlns:a16="http://schemas.microsoft.com/office/drawing/2014/main" id="{1D0A735A-99E6-34E8-FDA0-0D20EFBE2F51}"/>
              </a:ext>
            </a:extLst>
          </p:cNvPr>
          <p:cNvSpPr txBox="1"/>
          <p:nvPr/>
        </p:nvSpPr>
        <p:spPr>
          <a:xfrm>
            <a:off x="6095999" y="2046245"/>
            <a:ext cx="4118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y</a:t>
            </a:r>
            <a:r>
              <a:rPr lang="en-US" baseline="-25000">
                <a:solidFill>
                  <a:srgbClr val="00B050"/>
                </a:solidFill>
                <a:cs typeface="Calibri"/>
              </a:rPr>
              <a:t>5</a:t>
            </a:r>
            <a:endParaRPr lang="en-US">
              <a:solidFill>
                <a:srgbClr val="00B050"/>
              </a:solidFill>
              <a:cs typeface="Calibri"/>
            </a:endParaRPr>
          </a:p>
        </p:txBody>
      </p:sp>
      <p:sp>
        <p:nvSpPr>
          <p:cNvPr id="13" name="Rectangle 10">
            <a:extLst>
              <a:ext uri="{FF2B5EF4-FFF2-40B4-BE49-F238E27FC236}">
                <a16:creationId xmlns:a16="http://schemas.microsoft.com/office/drawing/2014/main" id="{CEE7615F-A036-434A-F889-C33E03FD8283}"/>
              </a:ext>
            </a:extLst>
          </p:cNvPr>
          <p:cNvSpPr/>
          <p:nvPr/>
        </p:nvSpPr>
        <p:spPr>
          <a:xfrm rot="8100000" flipV="1">
            <a:off x="825009" y="2901088"/>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cs typeface="Calibri"/>
            </a:endParaRPr>
          </a:p>
        </p:txBody>
      </p:sp>
      <p:sp>
        <p:nvSpPr>
          <p:cNvPr id="15" name="Rectangle 11">
            <a:extLst>
              <a:ext uri="{FF2B5EF4-FFF2-40B4-BE49-F238E27FC236}">
                <a16:creationId xmlns:a16="http://schemas.microsoft.com/office/drawing/2014/main" id="{70104F47-CBA3-A99E-3418-D64CCFDE0F20}"/>
              </a:ext>
            </a:extLst>
          </p:cNvPr>
          <p:cNvSpPr/>
          <p:nvPr/>
        </p:nvSpPr>
        <p:spPr>
          <a:xfrm rot="16200000">
            <a:off x="1522900"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2">
            <a:extLst>
              <a:ext uri="{FF2B5EF4-FFF2-40B4-BE49-F238E27FC236}">
                <a16:creationId xmlns:a16="http://schemas.microsoft.com/office/drawing/2014/main" id="{B3AE7BB5-46E8-50E4-A303-EE00F0EE58EB}"/>
              </a:ext>
            </a:extLst>
          </p:cNvPr>
          <p:cNvSpPr/>
          <p:nvPr/>
        </p:nvSpPr>
        <p:spPr>
          <a:xfrm rot="2700000" flipV="1">
            <a:off x="1831601" y="2854051"/>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3">
            <a:extLst>
              <a:ext uri="{FF2B5EF4-FFF2-40B4-BE49-F238E27FC236}">
                <a16:creationId xmlns:a16="http://schemas.microsoft.com/office/drawing/2014/main" id="{652AB510-BE28-A77D-971A-C772D453F252}"/>
              </a:ext>
            </a:extLst>
          </p:cNvPr>
          <p:cNvSpPr/>
          <p:nvPr/>
        </p:nvSpPr>
        <p:spPr>
          <a:xfrm rot="2700000" flipV="1">
            <a:off x="2894638" y="2910495"/>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4">
            <a:extLst>
              <a:ext uri="{FF2B5EF4-FFF2-40B4-BE49-F238E27FC236}">
                <a16:creationId xmlns:a16="http://schemas.microsoft.com/office/drawing/2014/main" id="{0A65FBAF-06A0-2718-C99D-EA7B8CAE22DC}"/>
              </a:ext>
            </a:extLst>
          </p:cNvPr>
          <p:cNvSpPr/>
          <p:nvPr/>
        </p:nvSpPr>
        <p:spPr>
          <a:xfrm rot="2700000" flipV="1">
            <a:off x="3957675" y="2901087"/>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5">
            <a:extLst>
              <a:ext uri="{FF2B5EF4-FFF2-40B4-BE49-F238E27FC236}">
                <a16:creationId xmlns:a16="http://schemas.microsoft.com/office/drawing/2014/main" id="{65F046B2-BD12-D0ED-C14A-792EB46F0750}"/>
              </a:ext>
            </a:extLst>
          </p:cNvPr>
          <p:cNvSpPr/>
          <p:nvPr/>
        </p:nvSpPr>
        <p:spPr>
          <a:xfrm rot="2700000" flipV="1">
            <a:off x="4973675" y="2882272"/>
            <a:ext cx="1270000" cy="1034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6">
            <a:extLst>
              <a:ext uri="{FF2B5EF4-FFF2-40B4-BE49-F238E27FC236}">
                <a16:creationId xmlns:a16="http://schemas.microsoft.com/office/drawing/2014/main" id="{B784EA9B-0A67-4583-781F-74050BB162C5}"/>
              </a:ext>
            </a:extLst>
          </p:cNvPr>
          <p:cNvSpPr/>
          <p:nvPr/>
        </p:nvSpPr>
        <p:spPr>
          <a:xfrm rot="16200000">
            <a:off x="2548307" y="2872573"/>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17">
            <a:extLst>
              <a:ext uri="{FF2B5EF4-FFF2-40B4-BE49-F238E27FC236}">
                <a16:creationId xmlns:a16="http://schemas.microsoft.com/office/drawing/2014/main" id="{5816162A-D8D1-8853-743B-05201D310D89}"/>
              </a:ext>
            </a:extLst>
          </p:cNvPr>
          <p:cNvSpPr/>
          <p:nvPr/>
        </p:nvSpPr>
        <p:spPr>
          <a:xfrm rot="16200000">
            <a:off x="3611344" y="2872573"/>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18">
            <a:extLst>
              <a:ext uri="{FF2B5EF4-FFF2-40B4-BE49-F238E27FC236}">
                <a16:creationId xmlns:a16="http://schemas.microsoft.com/office/drawing/2014/main" id="{EA622720-1B3D-191D-5BAD-13E8F16ADE80}"/>
              </a:ext>
            </a:extLst>
          </p:cNvPr>
          <p:cNvSpPr/>
          <p:nvPr/>
        </p:nvSpPr>
        <p:spPr>
          <a:xfrm rot="16200000">
            <a:off x="4664974"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19">
            <a:extLst>
              <a:ext uri="{FF2B5EF4-FFF2-40B4-BE49-F238E27FC236}">
                <a16:creationId xmlns:a16="http://schemas.microsoft.com/office/drawing/2014/main" id="{54896A1C-3080-5365-70F2-6690A18CD6B9}"/>
              </a:ext>
            </a:extLst>
          </p:cNvPr>
          <p:cNvSpPr/>
          <p:nvPr/>
        </p:nvSpPr>
        <p:spPr>
          <a:xfrm rot="16200000">
            <a:off x="5690381" y="2853758"/>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0">
            <a:extLst>
              <a:ext uri="{FF2B5EF4-FFF2-40B4-BE49-F238E27FC236}">
                <a16:creationId xmlns:a16="http://schemas.microsoft.com/office/drawing/2014/main" id="{091324F5-0C3B-B3EC-6C6B-03788A64094A}"/>
              </a:ext>
            </a:extLst>
          </p:cNvPr>
          <p:cNvSpPr/>
          <p:nvPr/>
        </p:nvSpPr>
        <p:spPr>
          <a:xfrm rot="10800000">
            <a:off x="3093936" y="2421017"/>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1">
            <a:extLst>
              <a:ext uri="{FF2B5EF4-FFF2-40B4-BE49-F238E27FC236}">
                <a16:creationId xmlns:a16="http://schemas.microsoft.com/office/drawing/2014/main" id="{0D20D96F-E3E2-0CC7-7499-B02A6365925F}"/>
              </a:ext>
            </a:extLst>
          </p:cNvPr>
          <p:cNvSpPr/>
          <p:nvPr/>
        </p:nvSpPr>
        <p:spPr>
          <a:xfrm rot="10800000">
            <a:off x="2087343" y="2421017"/>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2">
            <a:extLst>
              <a:ext uri="{FF2B5EF4-FFF2-40B4-BE49-F238E27FC236}">
                <a16:creationId xmlns:a16="http://schemas.microsoft.com/office/drawing/2014/main" id="{588ACE60-40D0-ED72-BF96-BFA808E77A33}"/>
              </a:ext>
            </a:extLst>
          </p:cNvPr>
          <p:cNvSpPr/>
          <p:nvPr/>
        </p:nvSpPr>
        <p:spPr>
          <a:xfrm rot="10800000">
            <a:off x="4128751" y="2392795"/>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3">
            <a:extLst>
              <a:ext uri="{FF2B5EF4-FFF2-40B4-BE49-F238E27FC236}">
                <a16:creationId xmlns:a16="http://schemas.microsoft.com/office/drawing/2014/main" id="{F05FAD92-88C3-EF2A-443D-751BEE72556D}"/>
              </a:ext>
            </a:extLst>
          </p:cNvPr>
          <p:cNvSpPr/>
          <p:nvPr/>
        </p:nvSpPr>
        <p:spPr>
          <a:xfrm rot="10800000">
            <a:off x="5172973" y="2392794"/>
            <a:ext cx="921926" cy="103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640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070C-8928-764A-7677-DB91ACBFD96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63423F1-23E7-0C49-DE76-DC3B76F07DD2}"/>
              </a:ext>
            </a:extLst>
          </p:cNvPr>
          <p:cNvSpPr>
            <a:spLocks noGrp="1"/>
          </p:cNvSpPr>
          <p:nvPr>
            <p:ph type="body" sz="quarter" idx="22"/>
          </p:nvPr>
        </p:nvSpPr>
        <p:spPr>
          <a:xfrm>
            <a:off x="698498" y="2287741"/>
            <a:ext cx="3210114" cy="2925403"/>
          </a:xfrm>
        </p:spPr>
        <p:txBody>
          <a:bodyPr/>
          <a:lstStyle/>
          <a:p>
            <a:r>
              <a:rPr lang="es-ES"/>
              <a:t>Our solution approach</a:t>
            </a:r>
            <a:endParaRPr lang="en-GB"/>
          </a:p>
        </p:txBody>
      </p:sp>
      <p:sp>
        <p:nvSpPr>
          <p:cNvPr id="5" name="Text Placeholder 4">
            <a:extLst>
              <a:ext uri="{FF2B5EF4-FFF2-40B4-BE49-F238E27FC236}">
                <a16:creationId xmlns:a16="http://schemas.microsoft.com/office/drawing/2014/main" id="{AB23F865-7EA4-E707-0C57-1BB575119A09}"/>
              </a:ext>
            </a:extLst>
          </p:cNvPr>
          <p:cNvSpPr>
            <a:spLocks noGrp="1"/>
          </p:cNvSpPr>
          <p:nvPr>
            <p:ph type="body" sz="quarter" idx="23"/>
          </p:nvPr>
        </p:nvSpPr>
        <p:spPr/>
        <p:txBody>
          <a:bodyPr>
            <a:normAutofit fontScale="25000" lnSpcReduction="20000"/>
          </a:bodyPr>
          <a:lstStyle/>
          <a:p>
            <a:endParaRPr lang="en-GB"/>
          </a:p>
        </p:txBody>
      </p:sp>
      <p:sp>
        <p:nvSpPr>
          <p:cNvPr id="2" name="Ondertitel 23">
            <a:extLst>
              <a:ext uri="{FF2B5EF4-FFF2-40B4-BE49-F238E27FC236}">
                <a16:creationId xmlns:a16="http://schemas.microsoft.com/office/drawing/2014/main" id="{F2154E78-2A22-79BC-A44E-F786D91C4B4B}"/>
              </a:ext>
            </a:extLst>
          </p:cNvPr>
          <p:cNvSpPr txBox="1">
            <a:spLocks/>
          </p:cNvSpPr>
          <p:nvPr/>
        </p:nvSpPr>
        <p:spPr>
          <a:xfrm>
            <a:off x="698498" y="3794109"/>
            <a:ext cx="3086101" cy="3445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1200"/>
              <a:t>CEGM2003 DSAI: TRUSS 1</a:t>
            </a:r>
            <a:endParaRPr lang="nl-NL" sz="1200"/>
          </a:p>
        </p:txBody>
      </p:sp>
      <p:pic>
        <p:nvPicPr>
          <p:cNvPr id="10" name="Immagine 9" descr="Immagine che contiene aria aperta, nuvola, ponte, edificio&#10;&#10;Descrizione generata automaticamente">
            <a:extLst>
              <a:ext uri="{FF2B5EF4-FFF2-40B4-BE49-F238E27FC236}">
                <a16:creationId xmlns:a16="http://schemas.microsoft.com/office/drawing/2014/main" id="{C8EEB651-C934-E5E6-DEC9-8B6159B01B25}"/>
              </a:ext>
            </a:extLst>
          </p:cNvPr>
          <p:cNvPicPr>
            <a:picLocks noChangeAspect="1"/>
          </p:cNvPicPr>
          <p:nvPr/>
        </p:nvPicPr>
        <p:blipFill rotWithShape="1">
          <a:blip r:embed="rId3">
            <a:extLst>
              <a:ext uri="{28A0092B-C50C-407E-A947-70E740481C1C}">
                <a14:useLocalDpi xmlns:a14="http://schemas.microsoft.com/office/drawing/2010/main" val="0"/>
              </a:ext>
            </a:extLst>
          </a:blip>
          <a:srcRect l="28664"/>
          <a:stretch/>
        </p:blipFill>
        <p:spPr>
          <a:xfrm>
            <a:off x="4852465" y="0"/>
            <a:ext cx="7339535" cy="6858000"/>
          </a:xfrm>
          <a:prstGeom prst="rect">
            <a:avLst/>
          </a:prstGeom>
        </p:spPr>
      </p:pic>
    </p:spTree>
    <p:extLst>
      <p:ext uri="{BB962C8B-B14F-4D97-AF65-F5344CB8AC3E}">
        <p14:creationId xmlns:p14="http://schemas.microsoft.com/office/powerpoint/2010/main" val="705904596"/>
      </p:ext>
    </p:extLst>
  </p:cSld>
  <p:clrMapOvr>
    <a:masterClrMapping/>
  </p:clrMapOvr>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s uitgebreid sjabloon" id="{7ABB9B31-C26E-9F45-B8E1-C4367596BD41}" vid="{D87E1F4C-5743-0647-9856-AA25850189FC}"/>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4F2188099DCA43BD33BE003EEC8E86" ma:contentTypeVersion="10" ma:contentTypeDescription="Een nieuw document maken." ma:contentTypeScope="" ma:versionID="b8ba73e865e34142db80a6c9e4c760f8">
  <xsd:schema xmlns:xsd="http://www.w3.org/2001/XMLSchema" xmlns:xs="http://www.w3.org/2001/XMLSchema" xmlns:p="http://schemas.microsoft.com/office/2006/metadata/properties" xmlns:ns2="8c01f9f7-b937-47a7-b5f3-33b7d4f942b9" xmlns:ns3="a6f1c727-172a-4632-a18d-11ebcd055dd0" targetNamespace="http://schemas.microsoft.com/office/2006/metadata/properties" ma:root="true" ma:fieldsID="a06b0ae83b1374ffbea8ee00feb19f16" ns2:_="" ns3:_="">
    <xsd:import namespace="8c01f9f7-b937-47a7-b5f3-33b7d4f942b9"/>
    <xsd:import namespace="a6f1c727-172a-4632-a18d-11ebcd055dd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01f9f7-b937-47a7-b5f3-33b7d4f942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f1c727-172a-4632-a18d-11ebcd055dd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0e717bef-2d42-4a00-add9-28934f08251a}" ma:internalName="TaxCatchAll" ma:showField="CatchAllData" ma:web="a6f1c727-172a-4632-a18d-11ebcd055d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6f1c727-172a-4632-a18d-11ebcd055dd0" xsi:nil="true"/>
    <lcf76f155ced4ddcb4097134ff3c332f xmlns="8c01f9f7-b937-47a7-b5f3-33b7d4f942b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F1E42F-609C-45FC-A9A5-956BA56666D4}">
  <ds:schemaRefs>
    <ds:schemaRef ds:uri="8c01f9f7-b937-47a7-b5f3-33b7d4f942b9"/>
    <ds:schemaRef ds:uri="a6f1c727-172a-4632-a18d-11ebcd055d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267568-1C19-45B7-9A10-46A54BABB3BA}">
  <ds:schemaRefs>
    <ds:schemaRef ds:uri="8c01f9f7-b937-47a7-b5f3-33b7d4f942b9"/>
    <ds:schemaRef ds:uri="a6f1c727-172a-4632-a18d-11ebcd055dd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3907AC6-0320-4B90-94BB-78233CD636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TU Delft</Template>
  <Application>Microsoft Office PowerPoint</Application>
  <PresentationFormat>Widescreen</PresentationFormat>
  <Slides>18</Slides>
  <Notes>13</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TU Delft</vt:lpstr>
      <vt:lpstr>PowerPoint Presentation</vt:lpstr>
      <vt:lpstr>PowerPoint Presentation</vt:lpstr>
      <vt:lpstr>PowerPoint Presentation</vt:lpstr>
      <vt:lpstr>Bayesion optimisation</vt:lpstr>
      <vt:lpstr>Bayesion optimisation</vt:lpstr>
      <vt:lpstr>Bayesion optimisation</vt:lpstr>
      <vt:lpstr>Bayesion optimisation</vt:lpstr>
      <vt:lpstr>Problem &amp; Approach</vt:lpstr>
      <vt:lpstr>PowerPoint Presentation</vt:lpstr>
      <vt:lpstr>Solution Method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revision>1</cp:revision>
  <dcterms:created xsi:type="dcterms:W3CDTF">2022-12-05T11:14:18Z</dcterms:created>
  <dcterms:modified xsi:type="dcterms:W3CDTF">2024-02-02T08:47:29Z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0x010100F24F2188099DCA43BD33BE003EEC8E86</vt:lpwstr>
  </property>
  <property fmtid="{D5CDD505-2E9C-101B-9397-08002B2CF9AE}" pid="3" name="MediaServiceImageTags">
    <vt:lpwstr/>
  </property>
</Properties>
</file>